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35"/>
  </p:notesMasterIdLst>
  <p:sldIdLst>
    <p:sldId id="258" r:id="rId2"/>
    <p:sldId id="261" r:id="rId3"/>
    <p:sldId id="296" r:id="rId4"/>
    <p:sldId id="267" r:id="rId5"/>
    <p:sldId id="262" r:id="rId6"/>
    <p:sldId id="269" r:id="rId7"/>
    <p:sldId id="274" r:id="rId8"/>
    <p:sldId id="268" r:id="rId9"/>
    <p:sldId id="275" r:id="rId10"/>
    <p:sldId id="276" r:id="rId11"/>
    <p:sldId id="277" r:id="rId12"/>
    <p:sldId id="272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56" r:id="rId21"/>
    <p:sldId id="289" r:id="rId22"/>
    <p:sldId id="290" r:id="rId23"/>
    <p:sldId id="291" r:id="rId24"/>
    <p:sldId id="292" r:id="rId25"/>
    <p:sldId id="293" r:id="rId26"/>
    <p:sldId id="270" r:id="rId27"/>
    <p:sldId id="294" r:id="rId28"/>
    <p:sldId id="295" r:id="rId29"/>
    <p:sldId id="278" r:id="rId30"/>
    <p:sldId id="284" r:id="rId31"/>
    <p:sldId id="288" r:id="rId32"/>
    <p:sldId id="271" r:id="rId33"/>
    <p:sldId id="26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배달의민족 도현" panose="020B0600000101010101" pitchFamily="50" charset="-127"/>
      <p:regular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000000"/>
    <a:srgbClr val="6F6F6F"/>
    <a:srgbClr val="30C8D8"/>
    <a:srgbClr val="0FA907"/>
    <a:srgbClr val="404040"/>
    <a:srgbClr val="7F7F7F"/>
    <a:srgbClr val="BFBFBF"/>
    <a:srgbClr val="D9D9D9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62" autoAdjust="0"/>
  </p:normalViewPr>
  <p:slideViewPr>
    <p:cSldViewPr snapToGrid="0" snapToObjects="1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32EEB8-65A5-43B8-8826-287E286AC6C8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2CDAB3-CDC6-4F8C-95DB-9245FAFB8D24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Total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Interior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소개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B6F3BD5-1A14-477E-9D4B-7E8637F6DA5A}" type="parTrans" cxnId="{3ED0964B-C0BB-4B81-A22C-02C8F5E7AB07}">
      <dgm:prSet/>
      <dgm:spPr/>
      <dgm:t>
        <a:bodyPr/>
        <a:lstStyle/>
        <a:p>
          <a:endParaRPr lang="en-US"/>
        </a:p>
      </dgm:t>
    </dgm:pt>
    <dgm:pt modelId="{7D686419-E4E2-450D-9ACD-8298A95CCE4D}" type="sibTrans" cxnId="{3ED0964B-C0BB-4B81-A22C-02C8F5E7AB07}">
      <dgm:prSet/>
      <dgm:spPr/>
      <dgm:t>
        <a:bodyPr/>
        <a:lstStyle/>
        <a:p>
          <a:endParaRPr lang="en-US"/>
        </a:p>
      </dgm:t>
    </dgm:pt>
    <dgm:pt modelId="{8A0280E1-2236-4E76-86BB-CBA3A1E12BE2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개발 동기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BD84B76-F4F2-4A62-971A-F422B14BB31C}" type="parTrans" cxnId="{73534DE7-0852-4AEA-B615-E6498C636E62}">
      <dgm:prSet/>
      <dgm:spPr/>
      <dgm:t>
        <a:bodyPr/>
        <a:lstStyle/>
        <a:p>
          <a:endParaRPr lang="en-US"/>
        </a:p>
      </dgm:t>
    </dgm:pt>
    <dgm:pt modelId="{DA303822-C516-475A-8EE7-9369E048743E}" type="sibTrans" cxnId="{73534DE7-0852-4AEA-B615-E6498C636E62}">
      <dgm:prSet/>
      <dgm:spPr/>
      <dgm:t>
        <a:bodyPr/>
        <a:lstStyle/>
        <a:p>
          <a:endParaRPr lang="en-US"/>
        </a:p>
      </dgm:t>
    </dgm:pt>
    <dgm:pt modelId="{69C41E25-8D30-42DE-8D88-FF03E8B12721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개발 목표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C2A9038-F7DF-44C3-A76B-D83FB5EAC645}" type="parTrans" cxnId="{0F2AC8DF-44A6-4A19-B5B3-5D09B1996A29}">
      <dgm:prSet/>
      <dgm:spPr/>
      <dgm:t>
        <a:bodyPr/>
        <a:lstStyle/>
        <a:p>
          <a:endParaRPr lang="en-US"/>
        </a:p>
      </dgm:t>
    </dgm:pt>
    <dgm:pt modelId="{B32BE2C9-7191-4034-B9C4-2CF6E9C861E6}" type="sibTrans" cxnId="{0F2AC8DF-44A6-4A19-B5B3-5D09B1996A29}">
      <dgm:prSet/>
      <dgm:spPr/>
      <dgm:t>
        <a:bodyPr/>
        <a:lstStyle/>
        <a:p>
          <a:endParaRPr lang="en-US"/>
        </a:p>
      </dgm:t>
    </dgm:pt>
    <dgm:pt modelId="{E1E94BB7-53DC-4B70-B922-0D5AD4C90684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경쟁사 비교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F950177-0B26-4642-9522-6B931249D1C5}" type="parTrans" cxnId="{1F93F353-7493-4D52-BF70-D90C8169C483}">
      <dgm:prSet/>
      <dgm:spPr/>
      <dgm:t>
        <a:bodyPr/>
        <a:lstStyle/>
        <a:p>
          <a:endParaRPr lang="en-US"/>
        </a:p>
      </dgm:t>
    </dgm:pt>
    <dgm:pt modelId="{D94F8118-2AA3-43BD-BFDD-F5C45EDED6CC}" type="sibTrans" cxnId="{1F93F353-7493-4D52-BF70-D90C8169C483}">
      <dgm:prSet/>
      <dgm:spPr/>
      <dgm:t>
        <a:bodyPr/>
        <a:lstStyle/>
        <a:p>
          <a:endParaRPr lang="en-US"/>
        </a:p>
      </dgm:t>
    </dgm:pt>
    <dgm:pt modelId="{123FA4E1-F759-42D5-873C-88177262103B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개발 형태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C0E6129-368A-495D-BEBC-1C49EE8A928A}" type="parTrans" cxnId="{8070C117-67DF-468F-B240-F58D523074AE}">
      <dgm:prSet/>
      <dgm:spPr/>
      <dgm:t>
        <a:bodyPr/>
        <a:lstStyle/>
        <a:p>
          <a:endParaRPr lang="en-US"/>
        </a:p>
      </dgm:t>
    </dgm:pt>
    <dgm:pt modelId="{4514D873-4BD4-4796-A88F-70031538CFBB}" type="sibTrans" cxnId="{8070C117-67DF-468F-B240-F58D523074AE}">
      <dgm:prSet/>
      <dgm:spPr/>
      <dgm:t>
        <a:bodyPr/>
        <a:lstStyle/>
        <a:p>
          <a:endParaRPr lang="en-US"/>
        </a:p>
      </dgm:t>
    </dgm:pt>
    <dgm:pt modelId="{3F4270AB-C8CC-4B68-A4EB-A0EFBBB60EA4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마케팅 전략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E34F8B2-A438-49C4-8786-EB07A474DFEC}" type="parTrans" cxnId="{146CAE68-7103-46AD-8D40-B96FA5E30C8D}">
      <dgm:prSet/>
      <dgm:spPr/>
      <dgm:t>
        <a:bodyPr/>
        <a:lstStyle/>
        <a:p>
          <a:endParaRPr lang="en-US"/>
        </a:p>
      </dgm:t>
    </dgm:pt>
    <dgm:pt modelId="{5D651773-73D5-4E5E-99DC-6042A717F6EE}" type="sibTrans" cxnId="{146CAE68-7103-46AD-8D40-B96FA5E30C8D}">
      <dgm:prSet/>
      <dgm:spPr/>
      <dgm:t>
        <a:bodyPr/>
        <a:lstStyle/>
        <a:p>
          <a:endParaRPr lang="en-US"/>
        </a:p>
      </dgm:t>
    </dgm:pt>
    <dgm:pt modelId="{A34B1472-BABB-42C0-A48A-747AB6D95CD1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수입 모델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AA7CB6-D4A3-4DB8-9382-ECB0A1F5AE62}" type="parTrans" cxnId="{8F2EC9CB-97B4-470C-B99A-8599FA523BD2}">
      <dgm:prSet/>
      <dgm:spPr/>
      <dgm:t>
        <a:bodyPr/>
        <a:lstStyle/>
        <a:p>
          <a:endParaRPr lang="en-US"/>
        </a:p>
      </dgm:t>
    </dgm:pt>
    <dgm:pt modelId="{9DFC1682-9767-4E31-BC9C-E99B04722FFC}" type="sibTrans" cxnId="{8F2EC9CB-97B4-470C-B99A-8599FA523BD2}">
      <dgm:prSet/>
      <dgm:spPr/>
      <dgm:t>
        <a:bodyPr/>
        <a:lstStyle/>
        <a:p>
          <a:endParaRPr lang="en-US"/>
        </a:p>
      </dgm:t>
    </dgm:pt>
    <dgm:pt modelId="{5C53542E-73D6-4E01-898C-9B846BBCB125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8. </a:t>
          </a:r>
          <a:r>
            <a: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스케쥴</a:t>
          </a:r>
          <a:endParaRPr 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FB8C8A7-FD1E-4829-ADE5-E47E4A1414E1}" type="parTrans" cxnId="{F4370F8E-883F-4E50-882C-456BE63D87F0}">
      <dgm:prSet/>
      <dgm:spPr/>
      <dgm:t>
        <a:bodyPr/>
        <a:lstStyle/>
        <a:p>
          <a:endParaRPr lang="en-US"/>
        </a:p>
      </dgm:t>
    </dgm:pt>
    <dgm:pt modelId="{13960309-41F1-4F12-9786-FA592A4BA5D2}" type="sibTrans" cxnId="{F4370F8E-883F-4E50-882C-456BE63D87F0}">
      <dgm:prSet/>
      <dgm:spPr/>
      <dgm:t>
        <a:bodyPr/>
        <a:lstStyle/>
        <a:p>
          <a:endParaRPr lang="en-US"/>
        </a:p>
      </dgm:t>
    </dgm:pt>
    <dgm:pt modelId="{BE72746B-2A4D-4B82-900C-ED79E450985C}">
      <dgm:prSet/>
      <dgm:spPr/>
      <dgm:t>
        <a:bodyPr/>
        <a:lstStyle/>
        <a:p>
          <a:r>
            <a: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9. Q &amp; A</a:t>
          </a:r>
        </a:p>
      </dgm:t>
    </dgm:pt>
    <dgm:pt modelId="{65D8ED47-98D3-41F4-89B3-94379CB5EEF0}" type="parTrans" cxnId="{BB19B072-C4F1-494F-A69C-7B2DD352899F}">
      <dgm:prSet/>
      <dgm:spPr/>
      <dgm:t>
        <a:bodyPr/>
        <a:lstStyle/>
        <a:p>
          <a:endParaRPr lang="en-US"/>
        </a:p>
      </dgm:t>
    </dgm:pt>
    <dgm:pt modelId="{864EC269-8ACD-4E37-BCDF-E179499B9BE6}" type="sibTrans" cxnId="{BB19B072-C4F1-494F-A69C-7B2DD352899F}">
      <dgm:prSet/>
      <dgm:spPr/>
      <dgm:t>
        <a:bodyPr/>
        <a:lstStyle/>
        <a:p>
          <a:endParaRPr lang="en-US"/>
        </a:p>
      </dgm:t>
    </dgm:pt>
    <dgm:pt modelId="{D78EE417-7DA0-4A62-890C-10B6AB281255}" type="pres">
      <dgm:prSet presAssocID="{5B32EEB8-65A5-43B8-8826-287E286AC6C8}" presName="vert0" presStyleCnt="0">
        <dgm:presLayoutVars>
          <dgm:dir/>
          <dgm:animOne val="branch"/>
          <dgm:animLvl val="lvl"/>
        </dgm:presLayoutVars>
      </dgm:prSet>
      <dgm:spPr/>
    </dgm:pt>
    <dgm:pt modelId="{0A229DDE-B7A1-480E-952F-785A235613AD}" type="pres">
      <dgm:prSet presAssocID="{CE2CDAB3-CDC6-4F8C-95DB-9245FAFB8D24}" presName="thickLine" presStyleLbl="alignNode1" presStyleIdx="0" presStyleCnt="9"/>
      <dgm:spPr/>
    </dgm:pt>
    <dgm:pt modelId="{EA0061AC-66EA-409B-9EDD-1CFEB7183359}" type="pres">
      <dgm:prSet presAssocID="{CE2CDAB3-CDC6-4F8C-95DB-9245FAFB8D24}" presName="horz1" presStyleCnt="0"/>
      <dgm:spPr/>
    </dgm:pt>
    <dgm:pt modelId="{99AC4574-3E4F-43AC-9AA3-BBF45AC3AD07}" type="pres">
      <dgm:prSet presAssocID="{CE2CDAB3-CDC6-4F8C-95DB-9245FAFB8D24}" presName="tx1" presStyleLbl="revTx" presStyleIdx="0" presStyleCnt="9"/>
      <dgm:spPr/>
    </dgm:pt>
    <dgm:pt modelId="{DC726FC9-BF07-4E57-B5FD-7A80D083C437}" type="pres">
      <dgm:prSet presAssocID="{CE2CDAB3-CDC6-4F8C-95DB-9245FAFB8D24}" presName="vert1" presStyleCnt="0"/>
      <dgm:spPr/>
    </dgm:pt>
    <dgm:pt modelId="{B20DD323-0A02-43FD-8A4B-291E243D57FF}" type="pres">
      <dgm:prSet presAssocID="{8A0280E1-2236-4E76-86BB-CBA3A1E12BE2}" presName="thickLine" presStyleLbl="alignNode1" presStyleIdx="1" presStyleCnt="9"/>
      <dgm:spPr/>
    </dgm:pt>
    <dgm:pt modelId="{45A0861B-62A3-4626-8435-0C78D2616BD7}" type="pres">
      <dgm:prSet presAssocID="{8A0280E1-2236-4E76-86BB-CBA3A1E12BE2}" presName="horz1" presStyleCnt="0"/>
      <dgm:spPr/>
    </dgm:pt>
    <dgm:pt modelId="{989B00C3-E01A-4B13-927A-10ED8B0B278A}" type="pres">
      <dgm:prSet presAssocID="{8A0280E1-2236-4E76-86BB-CBA3A1E12BE2}" presName="tx1" presStyleLbl="revTx" presStyleIdx="1" presStyleCnt="9"/>
      <dgm:spPr/>
    </dgm:pt>
    <dgm:pt modelId="{1A18B7D8-F50E-43B5-A8A5-A2B16948AD5C}" type="pres">
      <dgm:prSet presAssocID="{8A0280E1-2236-4E76-86BB-CBA3A1E12BE2}" presName="vert1" presStyleCnt="0"/>
      <dgm:spPr/>
    </dgm:pt>
    <dgm:pt modelId="{93FC1C05-B3B9-4943-883E-280FCEA8D14F}" type="pres">
      <dgm:prSet presAssocID="{69C41E25-8D30-42DE-8D88-FF03E8B12721}" presName="thickLine" presStyleLbl="alignNode1" presStyleIdx="2" presStyleCnt="9"/>
      <dgm:spPr/>
    </dgm:pt>
    <dgm:pt modelId="{3B152759-7529-4C6A-98CD-6A877F504228}" type="pres">
      <dgm:prSet presAssocID="{69C41E25-8D30-42DE-8D88-FF03E8B12721}" presName="horz1" presStyleCnt="0"/>
      <dgm:spPr/>
    </dgm:pt>
    <dgm:pt modelId="{43C1C40D-9342-4FA1-A6CC-3396BDD46D3F}" type="pres">
      <dgm:prSet presAssocID="{69C41E25-8D30-42DE-8D88-FF03E8B12721}" presName="tx1" presStyleLbl="revTx" presStyleIdx="2" presStyleCnt="9"/>
      <dgm:spPr/>
    </dgm:pt>
    <dgm:pt modelId="{960152F6-CDC3-4792-9557-6007844DCEC4}" type="pres">
      <dgm:prSet presAssocID="{69C41E25-8D30-42DE-8D88-FF03E8B12721}" presName="vert1" presStyleCnt="0"/>
      <dgm:spPr/>
    </dgm:pt>
    <dgm:pt modelId="{A86E5244-1116-4B5D-A914-8F07497EE79E}" type="pres">
      <dgm:prSet presAssocID="{E1E94BB7-53DC-4B70-B922-0D5AD4C90684}" presName="thickLine" presStyleLbl="alignNode1" presStyleIdx="3" presStyleCnt="9"/>
      <dgm:spPr/>
    </dgm:pt>
    <dgm:pt modelId="{F3ACE128-DB22-400A-B5C6-BBEAA0C6A28F}" type="pres">
      <dgm:prSet presAssocID="{E1E94BB7-53DC-4B70-B922-0D5AD4C90684}" presName="horz1" presStyleCnt="0"/>
      <dgm:spPr/>
    </dgm:pt>
    <dgm:pt modelId="{E79F6EF4-B910-4B01-95D1-149D4EF9C1F2}" type="pres">
      <dgm:prSet presAssocID="{E1E94BB7-53DC-4B70-B922-0D5AD4C90684}" presName="tx1" presStyleLbl="revTx" presStyleIdx="3" presStyleCnt="9"/>
      <dgm:spPr/>
    </dgm:pt>
    <dgm:pt modelId="{BE6BB666-8965-4A09-92B3-49EB412862F2}" type="pres">
      <dgm:prSet presAssocID="{E1E94BB7-53DC-4B70-B922-0D5AD4C90684}" presName="vert1" presStyleCnt="0"/>
      <dgm:spPr/>
    </dgm:pt>
    <dgm:pt modelId="{68DF7577-2C0E-415A-B7F2-CA1BE18E08E9}" type="pres">
      <dgm:prSet presAssocID="{123FA4E1-F759-42D5-873C-88177262103B}" presName="thickLine" presStyleLbl="alignNode1" presStyleIdx="4" presStyleCnt="9"/>
      <dgm:spPr/>
    </dgm:pt>
    <dgm:pt modelId="{D83BA5F9-2682-4990-BF7E-BF39289836BE}" type="pres">
      <dgm:prSet presAssocID="{123FA4E1-F759-42D5-873C-88177262103B}" presName="horz1" presStyleCnt="0"/>
      <dgm:spPr/>
    </dgm:pt>
    <dgm:pt modelId="{B8F78CB0-B4F2-42B3-B026-E33A9398B67D}" type="pres">
      <dgm:prSet presAssocID="{123FA4E1-F759-42D5-873C-88177262103B}" presName="tx1" presStyleLbl="revTx" presStyleIdx="4" presStyleCnt="9"/>
      <dgm:spPr/>
    </dgm:pt>
    <dgm:pt modelId="{56426223-263A-48EE-9168-B9932CFA4E94}" type="pres">
      <dgm:prSet presAssocID="{123FA4E1-F759-42D5-873C-88177262103B}" presName="vert1" presStyleCnt="0"/>
      <dgm:spPr/>
    </dgm:pt>
    <dgm:pt modelId="{ED1BB5FF-68C1-4DED-A34A-2A2203E1532C}" type="pres">
      <dgm:prSet presAssocID="{3F4270AB-C8CC-4B68-A4EB-A0EFBBB60EA4}" presName="thickLine" presStyleLbl="alignNode1" presStyleIdx="5" presStyleCnt="9"/>
      <dgm:spPr/>
    </dgm:pt>
    <dgm:pt modelId="{5F578F45-6E46-463F-B1F3-88172435210D}" type="pres">
      <dgm:prSet presAssocID="{3F4270AB-C8CC-4B68-A4EB-A0EFBBB60EA4}" presName="horz1" presStyleCnt="0"/>
      <dgm:spPr/>
    </dgm:pt>
    <dgm:pt modelId="{32499D69-52AF-4A1E-9E86-62C2D7D59F90}" type="pres">
      <dgm:prSet presAssocID="{3F4270AB-C8CC-4B68-A4EB-A0EFBBB60EA4}" presName="tx1" presStyleLbl="revTx" presStyleIdx="5" presStyleCnt="9"/>
      <dgm:spPr/>
    </dgm:pt>
    <dgm:pt modelId="{3ACEFB71-5B63-4E19-BDB2-6D22220F602C}" type="pres">
      <dgm:prSet presAssocID="{3F4270AB-C8CC-4B68-A4EB-A0EFBBB60EA4}" presName="vert1" presStyleCnt="0"/>
      <dgm:spPr/>
    </dgm:pt>
    <dgm:pt modelId="{94B50B34-4EA0-4DEC-8B15-0674DDE7BEE9}" type="pres">
      <dgm:prSet presAssocID="{A34B1472-BABB-42C0-A48A-747AB6D95CD1}" presName="thickLine" presStyleLbl="alignNode1" presStyleIdx="6" presStyleCnt="9"/>
      <dgm:spPr/>
    </dgm:pt>
    <dgm:pt modelId="{B261B531-7A07-46DD-B288-207DC81CEAFE}" type="pres">
      <dgm:prSet presAssocID="{A34B1472-BABB-42C0-A48A-747AB6D95CD1}" presName="horz1" presStyleCnt="0"/>
      <dgm:spPr/>
    </dgm:pt>
    <dgm:pt modelId="{E23067F9-7FFA-4FD2-9B3D-1DBE22678480}" type="pres">
      <dgm:prSet presAssocID="{A34B1472-BABB-42C0-A48A-747AB6D95CD1}" presName="tx1" presStyleLbl="revTx" presStyleIdx="6" presStyleCnt="9"/>
      <dgm:spPr/>
    </dgm:pt>
    <dgm:pt modelId="{7A8838C6-95CE-4DEE-9E12-A9CEC43CCF97}" type="pres">
      <dgm:prSet presAssocID="{A34B1472-BABB-42C0-A48A-747AB6D95CD1}" presName="vert1" presStyleCnt="0"/>
      <dgm:spPr/>
    </dgm:pt>
    <dgm:pt modelId="{DB4E2AEF-525E-4FA9-8364-EE54C85C3085}" type="pres">
      <dgm:prSet presAssocID="{5C53542E-73D6-4E01-898C-9B846BBCB125}" presName="thickLine" presStyleLbl="alignNode1" presStyleIdx="7" presStyleCnt="9"/>
      <dgm:spPr/>
    </dgm:pt>
    <dgm:pt modelId="{71DCD2A0-012E-4463-B0A5-BD0D86BBEE56}" type="pres">
      <dgm:prSet presAssocID="{5C53542E-73D6-4E01-898C-9B846BBCB125}" presName="horz1" presStyleCnt="0"/>
      <dgm:spPr/>
    </dgm:pt>
    <dgm:pt modelId="{33128A36-CDCF-4D2E-B7F3-64D7FB82030D}" type="pres">
      <dgm:prSet presAssocID="{5C53542E-73D6-4E01-898C-9B846BBCB125}" presName="tx1" presStyleLbl="revTx" presStyleIdx="7" presStyleCnt="9"/>
      <dgm:spPr/>
    </dgm:pt>
    <dgm:pt modelId="{FF376051-643E-4E87-811A-CCF44AB422D2}" type="pres">
      <dgm:prSet presAssocID="{5C53542E-73D6-4E01-898C-9B846BBCB125}" presName="vert1" presStyleCnt="0"/>
      <dgm:spPr/>
    </dgm:pt>
    <dgm:pt modelId="{382859D6-395D-4C6B-AA77-7C1EF6FF9633}" type="pres">
      <dgm:prSet presAssocID="{BE72746B-2A4D-4B82-900C-ED79E450985C}" presName="thickLine" presStyleLbl="alignNode1" presStyleIdx="8" presStyleCnt="9"/>
      <dgm:spPr/>
    </dgm:pt>
    <dgm:pt modelId="{52E84BEB-BBDB-47F0-B73E-566ED708A353}" type="pres">
      <dgm:prSet presAssocID="{BE72746B-2A4D-4B82-900C-ED79E450985C}" presName="horz1" presStyleCnt="0"/>
      <dgm:spPr/>
    </dgm:pt>
    <dgm:pt modelId="{DF71AAE9-EF13-4976-B76E-5804C3060330}" type="pres">
      <dgm:prSet presAssocID="{BE72746B-2A4D-4B82-900C-ED79E450985C}" presName="tx1" presStyleLbl="revTx" presStyleIdx="8" presStyleCnt="9"/>
      <dgm:spPr/>
    </dgm:pt>
    <dgm:pt modelId="{3A602163-619E-4034-A847-BDE3E4211F85}" type="pres">
      <dgm:prSet presAssocID="{BE72746B-2A4D-4B82-900C-ED79E450985C}" presName="vert1" presStyleCnt="0"/>
      <dgm:spPr/>
    </dgm:pt>
  </dgm:ptLst>
  <dgm:cxnLst>
    <dgm:cxn modelId="{8070C117-67DF-468F-B240-F58D523074AE}" srcId="{5B32EEB8-65A5-43B8-8826-287E286AC6C8}" destId="{123FA4E1-F759-42D5-873C-88177262103B}" srcOrd="4" destOrd="0" parTransId="{DC0E6129-368A-495D-BEBC-1C49EE8A928A}" sibTransId="{4514D873-4BD4-4796-A88F-70031538CFBB}"/>
    <dgm:cxn modelId="{8289B728-90A5-403A-B3AA-5577AFCADCD9}" type="presOf" srcId="{CE2CDAB3-CDC6-4F8C-95DB-9245FAFB8D24}" destId="{99AC4574-3E4F-43AC-9AA3-BBF45AC3AD07}" srcOrd="0" destOrd="0" presId="urn:microsoft.com/office/officeart/2008/layout/LinedList"/>
    <dgm:cxn modelId="{B3E43D35-95F5-48B7-A6CB-7DA9975C632E}" type="presOf" srcId="{5C53542E-73D6-4E01-898C-9B846BBCB125}" destId="{33128A36-CDCF-4D2E-B7F3-64D7FB82030D}" srcOrd="0" destOrd="0" presId="urn:microsoft.com/office/officeart/2008/layout/LinedList"/>
    <dgm:cxn modelId="{146CAE68-7103-46AD-8D40-B96FA5E30C8D}" srcId="{5B32EEB8-65A5-43B8-8826-287E286AC6C8}" destId="{3F4270AB-C8CC-4B68-A4EB-A0EFBBB60EA4}" srcOrd="5" destOrd="0" parTransId="{1E34F8B2-A438-49C4-8786-EB07A474DFEC}" sibTransId="{5D651773-73D5-4E5E-99DC-6042A717F6EE}"/>
    <dgm:cxn modelId="{3ED0964B-C0BB-4B81-A22C-02C8F5E7AB07}" srcId="{5B32EEB8-65A5-43B8-8826-287E286AC6C8}" destId="{CE2CDAB3-CDC6-4F8C-95DB-9245FAFB8D24}" srcOrd="0" destOrd="0" parTransId="{2B6F3BD5-1A14-477E-9D4B-7E8637F6DA5A}" sibTransId="{7D686419-E4E2-450D-9ACD-8298A95CCE4D}"/>
    <dgm:cxn modelId="{CB34B96B-20D0-4010-A323-836746DB8DE6}" type="presOf" srcId="{69C41E25-8D30-42DE-8D88-FF03E8B12721}" destId="{43C1C40D-9342-4FA1-A6CC-3396BDD46D3F}" srcOrd="0" destOrd="0" presId="urn:microsoft.com/office/officeart/2008/layout/LinedList"/>
    <dgm:cxn modelId="{BB19B072-C4F1-494F-A69C-7B2DD352899F}" srcId="{5B32EEB8-65A5-43B8-8826-287E286AC6C8}" destId="{BE72746B-2A4D-4B82-900C-ED79E450985C}" srcOrd="8" destOrd="0" parTransId="{65D8ED47-98D3-41F4-89B3-94379CB5EEF0}" sibTransId="{864EC269-8ACD-4E37-BCDF-E179499B9BE6}"/>
    <dgm:cxn modelId="{1F93F353-7493-4D52-BF70-D90C8169C483}" srcId="{5B32EEB8-65A5-43B8-8826-287E286AC6C8}" destId="{E1E94BB7-53DC-4B70-B922-0D5AD4C90684}" srcOrd="3" destOrd="0" parTransId="{BF950177-0B26-4642-9522-6B931249D1C5}" sibTransId="{D94F8118-2AA3-43BD-BFDD-F5C45EDED6CC}"/>
    <dgm:cxn modelId="{5901BF58-6B9A-4A89-B57F-8A12BA0B2BA4}" type="presOf" srcId="{123FA4E1-F759-42D5-873C-88177262103B}" destId="{B8F78CB0-B4F2-42B3-B026-E33A9398B67D}" srcOrd="0" destOrd="0" presId="urn:microsoft.com/office/officeart/2008/layout/LinedList"/>
    <dgm:cxn modelId="{0C300B85-43CE-4AAB-9FD5-B0E59750C859}" type="presOf" srcId="{A34B1472-BABB-42C0-A48A-747AB6D95CD1}" destId="{E23067F9-7FFA-4FD2-9B3D-1DBE22678480}" srcOrd="0" destOrd="0" presId="urn:microsoft.com/office/officeart/2008/layout/LinedList"/>
    <dgm:cxn modelId="{CB20CF86-93A4-49B5-AED5-6527F04A895B}" type="presOf" srcId="{3F4270AB-C8CC-4B68-A4EB-A0EFBBB60EA4}" destId="{32499D69-52AF-4A1E-9E86-62C2D7D59F90}" srcOrd="0" destOrd="0" presId="urn:microsoft.com/office/officeart/2008/layout/LinedList"/>
    <dgm:cxn modelId="{F4370F8E-883F-4E50-882C-456BE63D87F0}" srcId="{5B32EEB8-65A5-43B8-8826-287E286AC6C8}" destId="{5C53542E-73D6-4E01-898C-9B846BBCB125}" srcOrd="7" destOrd="0" parTransId="{7FB8C8A7-FD1E-4829-ADE5-E47E4A1414E1}" sibTransId="{13960309-41F1-4F12-9786-FA592A4BA5D2}"/>
    <dgm:cxn modelId="{CC307290-14C2-4919-8C80-CF663E9898D9}" type="presOf" srcId="{8A0280E1-2236-4E76-86BB-CBA3A1E12BE2}" destId="{989B00C3-E01A-4B13-927A-10ED8B0B278A}" srcOrd="0" destOrd="0" presId="urn:microsoft.com/office/officeart/2008/layout/LinedList"/>
    <dgm:cxn modelId="{ACAB50B9-5858-47EE-83BE-A475D2A673C6}" type="presOf" srcId="{5B32EEB8-65A5-43B8-8826-287E286AC6C8}" destId="{D78EE417-7DA0-4A62-890C-10B6AB281255}" srcOrd="0" destOrd="0" presId="urn:microsoft.com/office/officeart/2008/layout/LinedList"/>
    <dgm:cxn modelId="{8F2EC9CB-97B4-470C-B99A-8599FA523BD2}" srcId="{5B32EEB8-65A5-43B8-8826-287E286AC6C8}" destId="{A34B1472-BABB-42C0-A48A-747AB6D95CD1}" srcOrd="6" destOrd="0" parTransId="{DFAA7CB6-D4A3-4DB8-9382-ECB0A1F5AE62}" sibTransId="{9DFC1682-9767-4E31-BC9C-E99B04722FFC}"/>
    <dgm:cxn modelId="{6D59FEDE-3A93-420F-A889-E7F6F79A2D19}" type="presOf" srcId="{E1E94BB7-53DC-4B70-B922-0D5AD4C90684}" destId="{E79F6EF4-B910-4B01-95D1-149D4EF9C1F2}" srcOrd="0" destOrd="0" presId="urn:microsoft.com/office/officeart/2008/layout/LinedList"/>
    <dgm:cxn modelId="{0F2AC8DF-44A6-4A19-B5B3-5D09B1996A29}" srcId="{5B32EEB8-65A5-43B8-8826-287E286AC6C8}" destId="{69C41E25-8D30-42DE-8D88-FF03E8B12721}" srcOrd="2" destOrd="0" parTransId="{9C2A9038-F7DF-44C3-A76B-D83FB5EAC645}" sibTransId="{B32BE2C9-7191-4034-B9C4-2CF6E9C861E6}"/>
    <dgm:cxn modelId="{73534DE7-0852-4AEA-B615-E6498C636E62}" srcId="{5B32EEB8-65A5-43B8-8826-287E286AC6C8}" destId="{8A0280E1-2236-4E76-86BB-CBA3A1E12BE2}" srcOrd="1" destOrd="0" parTransId="{FBD84B76-F4F2-4A62-971A-F422B14BB31C}" sibTransId="{DA303822-C516-475A-8EE7-9369E048743E}"/>
    <dgm:cxn modelId="{412804F7-308B-447A-B546-ECF658282E36}" type="presOf" srcId="{BE72746B-2A4D-4B82-900C-ED79E450985C}" destId="{DF71AAE9-EF13-4976-B76E-5804C3060330}" srcOrd="0" destOrd="0" presId="urn:microsoft.com/office/officeart/2008/layout/LinedList"/>
    <dgm:cxn modelId="{ABC88DA3-4AD7-403A-9024-A8F419677DBB}" type="presParOf" srcId="{D78EE417-7DA0-4A62-890C-10B6AB281255}" destId="{0A229DDE-B7A1-480E-952F-785A235613AD}" srcOrd="0" destOrd="0" presId="urn:microsoft.com/office/officeart/2008/layout/LinedList"/>
    <dgm:cxn modelId="{8B29F303-B413-4378-A4E2-8B7B53FD72C8}" type="presParOf" srcId="{D78EE417-7DA0-4A62-890C-10B6AB281255}" destId="{EA0061AC-66EA-409B-9EDD-1CFEB7183359}" srcOrd="1" destOrd="0" presId="urn:microsoft.com/office/officeart/2008/layout/LinedList"/>
    <dgm:cxn modelId="{0576C802-9BA7-4A0F-BF03-6AF869FE6953}" type="presParOf" srcId="{EA0061AC-66EA-409B-9EDD-1CFEB7183359}" destId="{99AC4574-3E4F-43AC-9AA3-BBF45AC3AD07}" srcOrd="0" destOrd="0" presId="urn:microsoft.com/office/officeart/2008/layout/LinedList"/>
    <dgm:cxn modelId="{2FFCAB6D-FBBA-42D6-BA36-9EBC624E1487}" type="presParOf" srcId="{EA0061AC-66EA-409B-9EDD-1CFEB7183359}" destId="{DC726FC9-BF07-4E57-B5FD-7A80D083C437}" srcOrd="1" destOrd="0" presId="urn:microsoft.com/office/officeart/2008/layout/LinedList"/>
    <dgm:cxn modelId="{B344A530-7CA6-4743-AC17-95AC24FA33C8}" type="presParOf" srcId="{D78EE417-7DA0-4A62-890C-10B6AB281255}" destId="{B20DD323-0A02-43FD-8A4B-291E243D57FF}" srcOrd="2" destOrd="0" presId="urn:microsoft.com/office/officeart/2008/layout/LinedList"/>
    <dgm:cxn modelId="{3AA2E3DC-6ABD-41EF-87D2-0D42D0BAD5D0}" type="presParOf" srcId="{D78EE417-7DA0-4A62-890C-10B6AB281255}" destId="{45A0861B-62A3-4626-8435-0C78D2616BD7}" srcOrd="3" destOrd="0" presId="urn:microsoft.com/office/officeart/2008/layout/LinedList"/>
    <dgm:cxn modelId="{8FA9BBBC-6C44-4693-875F-4AE22B8BAFB9}" type="presParOf" srcId="{45A0861B-62A3-4626-8435-0C78D2616BD7}" destId="{989B00C3-E01A-4B13-927A-10ED8B0B278A}" srcOrd="0" destOrd="0" presId="urn:microsoft.com/office/officeart/2008/layout/LinedList"/>
    <dgm:cxn modelId="{30A0CF86-E2D6-4EFF-A8BD-E373E02FCA8B}" type="presParOf" srcId="{45A0861B-62A3-4626-8435-0C78D2616BD7}" destId="{1A18B7D8-F50E-43B5-A8A5-A2B16948AD5C}" srcOrd="1" destOrd="0" presId="urn:microsoft.com/office/officeart/2008/layout/LinedList"/>
    <dgm:cxn modelId="{197571AE-113A-46F5-B76E-18CDB5619C93}" type="presParOf" srcId="{D78EE417-7DA0-4A62-890C-10B6AB281255}" destId="{93FC1C05-B3B9-4943-883E-280FCEA8D14F}" srcOrd="4" destOrd="0" presId="urn:microsoft.com/office/officeart/2008/layout/LinedList"/>
    <dgm:cxn modelId="{FCDE5230-BAF3-4894-B739-F3F978703719}" type="presParOf" srcId="{D78EE417-7DA0-4A62-890C-10B6AB281255}" destId="{3B152759-7529-4C6A-98CD-6A877F504228}" srcOrd="5" destOrd="0" presId="urn:microsoft.com/office/officeart/2008/layout/LinedList"/>
    <dgm:cxn modelId="{9AF89AB0-864A-48DC-B648-6CE88A6D1884}" type="presParOf" srcId="{3B152759-7529-4C6A-98CD-6A877F504228}" destId="{43C1C40D-9342-4FA1-A6CC-3396BDD46D3F}" srcOrd="0" destOrd="0" presId="urn:microsoft.com/office/officeart/2008/layout/LinedList"/>
    <dgm:cxn modelId="{EF56AEF7-7A62-4854-BFC9-897EB3352669}" type="presParOf" srcId="{3B152759-7529-4C6A-98CD-6A877F504228}" destId="{960152F6-CDC3-4792-9557-6007844DCEC4}" srcOrd="1" destOrd="0" presId="urn:microsoft.com/office/officeart/2008/layout/LinedList"/>
    <dgm:cxn modelId="{89932993-F6AE-4E78-BEEF-8D00542479CD}" type="presParOf" srcId="{D78EE417-7DA0-4A62-890C-10B6AB281255}" destId="{A86E5244-1116-4B5D-A914-8F07497EE79E}" srcOrd="6" destOrd="0" presId="urn:microsoft.com/office/officeart/2008/layout/LinedList"/>
    <dgm:cxn modelId="{D91E9CD9-FAAC-49E1-96DA-B1F1DAA87230}" type="presParOf" srcId="{D78EE417-7DA0-4A62-890C-10B6AB281255}" destId="{F3ACE128-DB22-400A-B5C6-BBEAA0C6A28F}" srcOrd="7" destOrd="0" presId="urn:microsoft.com/office/officeart/2008/layout/LinedList"/>
    <dgm:cxn modelId="{A982ADCE-73E3-4C98-A689-CB924CAF018B}" type="presParOf" srcId="{F3ACE128-DB22-400A-B5C6-BBEAA0C6A28F}" destId="{E79F6EF4-B910-4B01-95D1-149D4EF9C1F2}" srcOrd="0" destOrd="0" presId="urn:microsoft.com/office/officeart/2008/layout/LinedList"/>
    <dgm:cxn modelId="{5961FF55-F4F8-4BAB-95C7-08D619F8B3C9}" type="presParOf" srcId="{F3ACE128-DB22-400A-B5C6-BBEAA0C6A28F}" destId="{BE6BB666-8965-4A09-92B3-49EB412862F2}" srcOrd="1" destOrd="0" presId="urn:microsoft.com/office/officeart/2008/layout/LinedList"/>
    <dgm:cxn modelId="{41D6385D-BDC5-4D8C-B216-93D4E1A23D32}" type="presParOf" srcId="{D78EE417-7DA0-4A62-890C-10B6AB281255}" destId="{68DF7577-2C0E-415A-B7F2-CA1BE18E08E9}" srcOrd="8" destOrd="0" presId="urn:microsoft.com/office/officeart/2008/layout/LinedList"/>
    <dgm:cxn modelId="{2A28102B-CEB7-47CC-9E10-C1079D22E720}" type="presParOf" srcId="{D78EE417-7DA0-4A62-890C-10B6AB281255}" destId="{D83BA5F9-2682-4990-BF7E-BF39289836BE}" srcOrd="9" destOrd="0" presId="urn:microsoft.com/office/officeart/2008/layout/LinedList"/>
    <dgm:cxn modelId="{E8077D6A-EEA4-44F8-BB76-A1AFAF96B0AD}" type="presParOf" srcId="{D83BA5F9-2682-4990-BF7E-BF39289836BE}" destId="{B8F78CB0-B4F2-42B3-B026-E33A9398B67D}" srcOrd="0" destOrd="0" presId="urn:microsoft.com/office/officeart/2008/layout/LinedList"/>
    <dgm:cxn modelId="{3EF36CE4-2D44-4726-8F92-0BC728623F11}" type="presParOf" srcId="{D83BA5F9-2682-4990-BF7E-BF39289836BE}" destId="{56426223-263A-48EE-9168-B9932CFA4E94}" srcOrd="1" destOrd="0" presId="urn:microsoft.com/office/officeart/2008/layout/LinedList"/>
    <dgm:cxn modelId="{C1916289-238D-41FB-B800-CCFD4158BB73}" type="presParOf" srcId="{D78EE417-7DA0-4A62-890C-10B6AB281255}" destId="{ED1BB5FF-68C1-4DED-A34A-2A2203E1532C}" srcOrd="10" destOrd="0" presId="urn:microsoft.com/office/officeart/2008/layout/LinedList"/>
    <dgm:cxn modelId="{B3B62179-93AC-42C1-B0B6-EE2BD3BB4739}" type="presParOf" srcId="{D78EE417-7DA0-4A62-890C-10B6AB281255}" destId="{5F578F45-6E46-463F-B1F3-88172435210D}" srcOrd="11" destOrd="0" presId="urn:microsoft.com/office/officeart/2008/layout/LinedList"/>
    <dgm:cxn modelId="{04B83E51-570E-4034-91F4-A8B83F592EA2}" type="presParOf" srcId="{5F578F45-6E46-463F-B1F3-88172435210D}" destId="{32499D69-52AF-4A1E-9E86-62C2D7D59F90}" srcOrd="0" destOrd="0" presId="urn:microsoft.com/office/officeart/2008/layout/LinedList"/>
    <dgm:cxn modelId="{560F353C-166F-4736-B50E-36C439EA7D8C}" type="presParOf" srcId="{5F578F45-6E46-463F-B1F3-88172435210D}" destId="{3ACEFB71-5B63-4E19-BDB2-6D22220F602C}" srcOrd="1" destOrd="0" presId="urn:microsoft.com/office/officeart/2008/layout/LinedList"/>
    <dgm:cxn modelId="{DB0CE428-55F7-4E62-B3A2-C0B0B06FA3B5}" type="presParOf" srcId="{D78EE417-7DA0-4A62-890C-10B6AB281255}" destId="{94B50B34-4EA0-4DEC-8B15-0674DDE7BEE9}" srcOrd="12" destOrd="0" presId="urn:microsoft.com/office/officeart/2008/layout/LinedList"/>
    <dgm:cxn modelId="{26160706-3C00-4BC0-8CBB-0B4D2EDF2DE3}" type="presParOf" srcId="{D78EE417-7DA0-4A62-890C-10B6AB281255}" destId="{B261B531-7A07-46DD-B288-207DC81CEAFE}" srcOrd="13" destOrd="0" presId="urn:microsoft.com/office/officeart/2008/layout/LinedList"/>
    <dgm:cxn modelId="{7D9C53DB-328C-4E78-90E8-A57E4A2435AE}" type="presParOf" srcId="{B261B531-7A07-46DD-B288-207DC81CEAFE}" destId="{E23067F9-7FFA-4FD2-9B3D-1DBE22678480}" srcOrd="0" destOrd="0" presId="urn:microsoft.com/office/officeart/2008/layout/LinedList"/>
    <dgm:cxn modelId="{4F7AEFD6-FB7B-477B-9C30-099F3090BCF2}" type="presParOf" srcId="{B261B531-7A07-46DD-B288-207DC81CEAFE}" destId="{7A8838C6-95CE-4DEE-9E12-A9CEC43CCF97}" srcOrd="1" destOrd="0" presId="urn:microsoft.com/office/officeart/2008/layout/LinedList"/>
    <dgm:cxn modelId="{3953F7CD-1F46-4645-9F2B-A3E1E7F0076D}" type="presParOf" srcId="{D78EE417-7DA0-4A62-890C-10B6AB281255}" destId="{DB4E2AEF-525E-4FA9-8364-EE54C85C3085}" srcOrd="14" destOrd="0" presId="urn:microsoft.com/office/officeart/2008/layout/LinedList"/>
    <dgm:cxn modelId="{00CF9450-3AB1-4DA0-8D5B-605D80171F2E}" type="presParOf" srcId="{D78EE417-7DA0-4A62-890C-10B6AB281255}" destId="{71DCD2A0-012E-4463-B0A5-BD0D86BBEE56}" srcOrd="15" destOrd="0" presId="urn:microsoft.com/office/officeart/2008/layout/LinedList"/>
    <dgm:cxn modelId="{C8B61972-A011-417C-A07D-A872D4057CDE}" type="presParOf" srcId="{71DCD2A0-012E-4463-B0A5-BD0D86BBEE56}" destId="{33128A36-CDCF-4D2E-B7F3-64D7FB82030D}" srcOrd="0" destOrd="0" presId="urn:microsoft.com/office/officeart/2008/layout/LinedList"/>
    <dgm:cxn modelId="{F141B9C5-017C-4CAA-826A-A5AE10E53117}" type="presParOf" srcId="{71DCD2A0-012E-4463-B0A5-BD0D86BBEE56}" destId="{FF376051-643E-4E87-811A-CCF44AB422D2}" srcOrd="1" destOrd="0" presId="urn:microsoft.com/office/officeart/2008/layout/LinedList"/>
    <dgm:cxn modelId="{0438CC08-CC94-424C-966F-BD683AB9DC62}" type="presParOf" srcId="{D78EE417-7DA0-4A62-890C-10B6AB281255}" destId="{382859D6-395D-4C6B-AA77-7C1EF6FF9633}" srcOrd="16" destOrd="0" presId="urn:microsoft.com/office/officeart/2008/layout/LinedList"/>
    <dgm:cxn modelId="{F674CCB9-F43C-4916-83DF-D11F5FF07ABB}" type="presParOf" srcId="{D78EE417-7DA0-4A62-890C-10B6AB281255}" destId="{52E84BEB-BBDB-47F0-B73E-566ED708A353}" srcOrd="17" destOrd="0" presId="urn:microsoft.com/office/officeart/2008/layout/LinedList"/>
    <dgm:cxn modelId="{EBB95C26-20FE-4E0A-A4D8-FEC170CDD3D9}" type="presParOf" srcId="{52E84BEB-BBDB-47F0-B73E-566ED708A353}" destId="{DF71AAE9-EF13-4976-B76E-5804C3060330}" srcOrd="0" destOrd="0" presId="urn:microsoft.com/office/officeart/2008/layout/LinedList"/>
    <dgm:cxn modelId="{9983D2B9-C7F7-4826-A977-2AADC5634195}" type="presParOf" srcId="{52E84BEB-BBDB-47F0-B73E-566ED708A353}" destId="{3A602163-619E-4034-A847-BDE3E4211F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29DDE-B7A1-480E-952F-785A235613AD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AC4574-3E4F-43AC-9AA3-BBF45AC3AD07}">
      <dsp:nvSpPr>
        <dsp:cNvPr id="0" name=""/>
        <dsp:cNvSpPr/>
      </dsp:nvSpPr>
      <dsp:spPr>
        <a:xfrm>
          <a:off x="0" y="718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Total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Interior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소개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718"/>
        <a:ext cx="6513603" cy="653776"/>
      </dsp:txXfrm>
    </dsp:sp>
    <dsp:sp modelId="{B20DD323-0A02-43FD-8A4B-291E243D57FF}">
      <dsp:nvSpPr>
        <dsp:cNvPr id="0" name=""/>
        <dsp:cNvSpPr/>
      </dsp:nvSpPr>
      <dsp:spPr>
        <a:xfrm>
          <a:off x="0" y="654495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9B00C3-E01A-4B13-927A-10ED8B0B278A}">
      <dsp:nvSpPr>
        <dsp:cNvPr id="0" name=""/>
        <dsp:cNvSpPr/>
      </dsp:nvSpPr>
      <dsp:spPr>
        <a:xfrm>
          <a:off x="0" y="654495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개발 동기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654495"/>
        <a:ext cx="6513603" cy="653776"/>
      </dsp:txXfrm>
    </dsp:sp>
    <dsp:sp modelId="{93FC1C05-B3B9-4943-883E-280FCEA8D14F}">
      <dsp:nvSpPr>
        <dsp:cNvPr id="0" name=""/>
        <dsp:cNvSpPr/>
      </dsp:nvSpPr>
      <dsp:spPr>
        <a:xfrm>
          <a:off x="0" y="1308271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C1C40D-9342-4FA1-A6CC-3396BDD46D3F}">
      <dsp:nvSpPr>
        <dsp:cNvPr id="0" name=""/>
        <dsp:cNvSpPr/>
      </dsp:nvSpPr>
      <dsp:spPr>
        <a:xfrm>
          <a:off x="0" y="1308271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개발 목표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1308271"/>
        <a:ext cx="6513603" cy="653776"/>
      </dsp:txXfrm>
    </dsp:sp>
    <dsp:sp modelId="{A86E5244-1116-4B5D-A914-8F07497EE79E}">
      <dsp:nvSpPr>
        <dsp:cNvPr id="0" name=""/>
        <dsp:cNvSpPr/>
      </dsp:nvSpPr>
      <dsp:spPr>
        <a:xfrm>
          <a:off x="0" y="1962048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9F6EF4-B910-4B01-95D1-149D4EF9C1F2}">
      <dsp:nvSpPr>
        <dsp:cNvPr id="0" name=""/>
        <dsp:cNvSpPr/>
      </dsp:nvSpPr>
      <dsp:spPr>
        <a:xfrm>
          <a:off x="0" y="1962048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경쟁사 비교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1962048"/>
        <a:ext cx="6513603" cy="653776"/>
      </dsp:txXfrm>
    </dsp:sp>
    <dsp:sp modelId="{68DF7577-2C0E-415A-B7F2-CA1BE18E08E9}">
      <dsp:nvSpPr>
        <dsp:cNvPr id="0" name=""/>
        <dsp:cNvSpPr/>
      </dsp:nvSpPr>
      <dsp:spPr>
        <a:xfrm>
          <a:off x="0" y="2615824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F78CB0-B4F2-42B3-B026-E33A9398B67D}">
      <dsp:nvSpPr>
        <dsp:cNvPr id="0" name=""/>
        <dsp:cNvSpPr/>
      </dsp:nvSpPr>
      <dsp:spPr>
        <a:xfrm>
          <a:off x="0" y="2615824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개발 형태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2615824"/>
        <a:ext cx="6513603" cy="653776"/>
      </dsp:txXfrm>
    </dsp:sp>
    <dsp:sp modelId="{ED1BB5FF-68C1-4DED-A34A-2A2203E1532C}">
      <dsp:nvSpPr>
        <dsp:cNvPr id="0" name=""/>
        <dsp:cNvSpPr/>
      </dsp:nvSpPr>
      <dsp:spPr>
        <a:xfrm>
          <a:off x="0" y="3269601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499D69-52AF-4A1E-9E86-62C2D7D59F90}">
      <dsp:nvSpPr>
        <dsp:cNvPr id="0" name=""/>
        <dsp:cNvSpPr/>
      </dsp:nvSpPr>
      <dsp:spPr>
        <a:xfrm>
          <a:off x="0" y="3269601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마케팅 전략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3269601"/>
        <a:ext cx="6513603" cy="653776"/>
      </dsp:txXfrm>
    </dsp:sp>
    <dsp:sp modelId="{94B50B34-4EA0-4DEC-8B15-0674DDE7BEE9}">
      <dsp:nvSpPr>
        <dsp:cNvPr id="0" name=""/>
        <dsp:cNvSpPr/>
      </dsp:nvSpPr>
      <dsp:spPr>
        <a:xfrm>
          <a:off x="0" y="3923377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3067F9-7FFA-4FD2-9B3D-1DBE22678480}">
      <dsp:nvSpPr>
        <dsp:cNvPr id="0" name=""/>
        <dsp:cNvSpPr/>
      </dsp:nvSpPr>
      <dsp:spPr>
        <a:xfrm>
          <a:off x="0" y="3923377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수입 모델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3923377"/>
        <a:ext cx="6513603" cy="653776"/>
      </dsp:txXfrm>
    </dsp:sp>
    <dsp:sp modelId="{DB4E2AEF-525E-4FA9-8364-EE54C85C3085}">
      <dsp:nvSpPr>
        <dsp:cNvPr id="0" name=""/>
        <dsp:cNvSpPr/>
      </dsp:nvSpPr>
      <dsp:spPr>
        <a:xfrm>
          <a:off x="0" y="4577154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128A36-CDCF-4D2E-B7F3-64D7FB82030D}">
      <dsp:nvSpPr>
        <dsp:cNvPr id="0" name=""/>
        <dsp:cNvSpPr/>
      </dsp:nvSpPr>
      <dsp:spPr>
        <a:xfrm>
          <a:off x="0" y="4577154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8. </a:t>
          </a:r>
          <a:r>
            <a:rPr lang="ko-KR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스케쥴</a:t>
          </a:r>
          <a:endParaRPr lang="en-US" sz="25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4577154"/>
        <a:ext cx="6513603" cy="653776"/>
      </dsp:txXfrm>
    </dsp:sp>
    <dsp:sp modelId="{382859D6-395D-4C6B-AA77-7C1EF6FF9633}">
      <dsp:nvSpPr>
        <dsp:cNvPr id="0" name=""/>
        <dsp:cNvSpPr/>
      </dsp:nvSpPr>
      <dsp:spPr>
        <a:xfrm>
          <a:off x="0" y="5230930"/>
          <a:ext cx="651360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71AAE9-EF13-4976-B76E-5804C3060330}">
      <dsp:nvSpPr>
        <dsp:cNvPr id="0" name=""/>
        <dsp:cNvSpPr/>
      </dsp:nvSpPr>
      <dsp:spPr>
        <a:xfrm>
          <a:off x="0" y="5230930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9. Q &amp; A</a:t>
          </a:r>
        </a:p>
      </dsp:txBody>
      <dsp:txXfrm>
        <a:off x="0" y="5230930"/>
        <a:ext cx="6513603" cy="653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dirty="0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인테리어 소품 따로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8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전자제품 따로 비교해야 해서 불편했습니다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1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Total Interior</a:t>
            </a:r>
            <a:r>
              <a:rPr lang="ko-KR" altLang="en-US" dirty="0"/>
              <a:t>는 이러한 불편함을 없애고 편리하게 인테리어 관련제품들을 한번에 보고</a:t>
            </a:r>
            <a:r>
              <a:rPr lang="en-US" altLang="ko-KR" dirty="0"/>
              <a:t>, </a:t>
            </a:r>
            <a:r>
              <a:rPr lang="ko-KR" altLang="en-US" dirty="0"/>
              <a:t>구매할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07951"/>
      </p:ext>
    </p:extLst>
  </p:cSld>
  <p:clrMapOvr>
    <a:masterClrMapping/>
  </p:clrMapOvr>
</p:notes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우선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첫번째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목표로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사용자가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본인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집에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맞는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평면도를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이미지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파일로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올렸을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때,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방의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모습을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가상현실에서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볼 수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있도록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모델링을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구현할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예정입니다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.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만약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사용자가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평면도를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갖고있지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않을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경우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자율적으로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공간을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생성할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수도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있습니다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.</a:t>
                </a:r>
                <a:endParaRPr lang="ko-KR" altLang="en-US" sz="1800" dirty="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13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다음으로 개인의 방 구조가 모델링이 되면, 실제 사이즈의 가구들을 직접 모델링된 공간에 배치할 수 있습니다. 실제 사이즈로 모델링된 가구들을 통해 가상현실 공간에서 배치해볼 수 있고, 해당 가구를 배치했을 때, 차지하는 공간이라든지 전체적인 방의 분위기를 확인해볼 수 있고 원하는 상품들을 비교해볼 수 있습니다.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구매자가 결정한 상품들을 따로 또는 한번에 결제하여 주문이 가능한 시스템을 구축합니다.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저희 소프트웨어의 경쟁력으로는 여러가지가 존재하지만 크게 4가지로 구분해볼 수 있습니다. 우선 전문성이 부족한 일반 사용자들도 쉽게 사용할 수 있도록 단순한 형태. 직관적인 모델을 갖고 있습니다. 다음으로는 여러 가구 브랜드의 상품을 동시에 비교할 수 있어 본인의 집에 맞는 가구를 선택할 수 있습니다. 그리고 이에 따라 상품에 반송률이 감소할것으로 예측되어, 고객, 기업 입장에서도 이득이 될 수 있습니다. 마지막으로 기업의 자사제품을 노출시킴으로써 기업에서도 광고 효과를 취할 수 있습니다.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71704"/>
      </p:ext>
    </p:extLst>
  </p:cSld>
  <p:clrMapOvr>
    <a:masterClrMapping/>
  </p:clrMapOvr>
</p:notes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18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Home VR</a:t>
            </a:r>
            <a:r>
              <a:rPr lang="ko-KR" altLang="en-US" dirty="0"/>
              <a:t>의 경우 </a:t>
            </a:r>
            <a:r>
              <a:rPr lang="en-US" altLang="ko-KR" dirty="0"/>
              <a:t>3D </a:t>
            </a:r>
            <a:r>
              <a:rPr lang="ko-KR" altLang="en-US" dirty="0"/>
              <a:t>모델링을 지원한다는 점을 제외한 다른 모든 항목의 기능들을 지원하지 않음</a:t>
            </a:r>
            <a:endParaRPr lang="en-US" altLang="ko-KR" dirty="0"/>
          </a:p>
          <a:p>
            <a:r>
              <a:rPr lang="ko-KR" altLang="en-US" dirty="0" err="1"/>
              <a:t>코비하우스는</a:t>
            </a:r>
            <a:r>
              <a:rPr lang="ko-KR" altLang="en-US" dirty="0"/>
              <a:t> 대부분의 항목을 지원하지만 일부만 지원한다는 단점이 존재</a:t>
            </a:r>
            <a:endParaRPr lang="en-US" altLang="ko-KR" dirty="0"/>
          </a:p>
          <a:p>
            <a:r>
              <a:rPr lang="ko-KR" altLang="en-US" dirty="0"/>
              <a:t>위의 항목들을 모두 서비스하는 제품을 개발하고자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3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갤체 틀 1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"/>
          </p:nvPr>
        </p:nvSpPr>
        <p:spPr>
          <a:xfrm>
            <a:off x="388493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2019-10-16</a:t>
            </a:fld>
            <a:endParaRPr lang="ko-KR" altLang="en-US" sz="1200"/>
          </a:p>
        </p:txBody>
      </p:sp>
      <p:sp>
        <p:nvSpPr>
          <p:cNvPr id="4" name="온라인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4"/>
          </p:nvPr>
        </p:nvSpPr>
        <p:spPr>
          <a:xfrm>
            <a:off x="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171450" indent="-17145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dirty="0"/>
                  <a:t>Unity </a:t>
                </a:r>
                <a:r>
                  <a:rPr lang="ko-KR" altLang="en-US" dirty="0"/>
                  <a:t>기반의 </a:t>
                </a:r>
                <a:r>
                  <a:rPr lang="en-US" altLang="ko-KR" dirty="0"/>
                  <a:t>3d </a:t>
                </a:r>
                <a:r>
                  <a:rPr lang="ko-KR" altLang="en-US" dirty="0"/>
                  <a:t>엔진</a:t>
                </a:r>
                <a:endParaRPr lang="en-US" altLang="ko-KR" dirty="0"/>
              </a:p>
              <a:p>
                <a:pPr marL="171450" indent="-17145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dirty="0" err="1"/>
                  <a:t>Sql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기반의 </a:t>
                </a:r>
                <a:r>
                  <a:rPr lang="en-US" altLang="ko-KR" dirty="0"/>
                  <a:t>database</a:t>
                </a:r>
              </a:p>
              <a:p>
                <a:pPr marL="171450" indent="-17145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altLang="ko-KR" dirty="0" err="1"/>
                  <a:t>Vr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기기 </a:t>
                </a:r>
                <a:r>
                  <a:rPr lang="en-US" altLang="ko-KR" dirty="0" err="1"/>
                  <a:t>vive</a:t>
                </a:r>
                <a:endParaRPr lang="en-US" altLang="ko-KR" dirty="0"/>
              </a:p>
              <a:p>
                <a:pPr marL="171450" indent="-17145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ko-KR" altLang="en-US" dirty="0"/>
                  <a:t>웹 </a:t>
                </a:r>
                <a:r>
                  <a:rPr lang="en-US" altLang="ko-KR" dirty="0" err="1"/>
                  <a:t>ui</a:t>
                </a:r>
                <a:r>
                  <a:rPr lang="ko-KR" altLang="en-US" dirty="0"/>
                  <a:t>를 위한 </a:t>
                </a:r>
                <a:r>
                  <a:rPr lang="en-US" altLang="ko-KR" dirty="0"/>
                  <a:t>frontend</a:t>
                </a: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23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2019-10-16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27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2019-10-16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28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en-US" altLang="ko-KR" dirty="0"/>
              <a:t>Cross Selling, Relation Marketing, Free Marketing </a:t>
            </a:r>
            <a:r>
              <a:rPr lang="ko-KR" altLang="en-US" dirty="0"/>
              <a:t>이렇게 세가지 마케팅 전략을 사용하려고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76653"/>
      </p:ext>
    </p:extLst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/>
                  <a:t>2019-10-16</a:t>
                </a:fld>
                <a:endParaRPr lang="ko-KR" altLang="en-US" sz="1200"/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머리글 갤체 틀 1"/>
              <p:cNvSpPr txBox="1">
                <a:spLocks noGrp="1"/>
              </p:cNvSpPr>
              <p:nvPr>
                <p:ph type="hdr"/>
              </p:nvPr>
            </p:nvSpPr>
            <p:spPr>
              <a:xfrm>
                <a:off x="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3" name="날짜 개체 틀 2"/>
              <p:cNvSpPr txBox="1">
                <a:spLocks noGrp="1"/>
              </p:cNvSpPr>
              <p:nvPr>
                <p:ph type="dt" idx="1"/>
              </p:nvPr>
            </p:nvSpPr>
            <p:spPr>
              <a:xfrm>
                <a:off x="3884930" y="0"/>
                <a:ext cx="2972435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datetime1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2019-10-16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4" name="온라인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텍스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우선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기업에서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일정한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수수료를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제공하고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자사의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제품을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카테고리의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상단에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노출시켜서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홍보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효과를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가져오게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합니다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.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그리고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다수의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사용자의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유입을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통해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광고를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노출시켜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부수적인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광고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수입을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얻어낼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수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있습니다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. </a:t>
                </a:r>
                <a:endParaRPr lang="ko-KR" altLang="en-US" sz="1800" dirty="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또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가구에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대해서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소비자와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기업간의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거래가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이루어졌을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경우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,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판매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수수료도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고려해볼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수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있을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 것 </a:t>
                </a:r>
                <a:r>
                  <a:rPr sz="1800" dirty="0" err="1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같습니다</a:t>
                </a:r>
                <a:r>
                  <a:rPr sz="1800" dirty="0">
                    <a:solidFill>
                      <a:schemeClr val="tx1"/>
                    </a:solidFill>
                    <a:latin typeface="맑은 고딕" charset="0"/>
                    <a:ea typeface="Arial" charset="0"/>
                    <a:cs typeface="+mn-cs"/>
                  </a:rPr>
                  <a:t>.</a:t>
                </a:r>
                <a:endParaRPr lang="ko-KR" altLang="en-US" sz="1800" dirty="0">
                  <a:solidFill>
                    <a:schemeClr val="tx1"/>
                  </a:solidFill>
                  <a:latin typeface="맑은 고딕" charset="0"/>
                  <a:ea typeface="Arial" charset="0"/>
                  <a:cs typeface="+mn-cs"/>
                </a:endParaRPr>
              </a:p>
            </p:txBody>
          </p:sp>
          <p:sp>
            <p:nvSpPr>
              <p:cNvPr id="6" name="바닥글 개체 틀 5"/>
              <p:cNvSpPr txBox="1">
                <a:spLocks noGrp="1"/>
              </p:cNvSpPr>
              <p:nvPr>
                <p:ph type="ftr" idx="4"/>
              </p:nvPr>
            </p:nvSpPr>
            <p:spPr>
              <a:xfrm>
                <a:off x="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7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/>
                </a:lvl1pPr>
              </a:lstStyle>
              <a:p>
                <a:pPr marL="0" indent="0" algn="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30</a:t>
                </a:fld>
                <a:endParaRPr lang="ko-KR" altLang="en-US" sz="12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빈 방이 있고</a:t>
            </a:r>
            <a:r>
              <a:rPr lang="en-US" altLang="ko-KR" dirty="0"/>
              <a:t>, </a:t>
            </a:r>
            <a:r>
              <a:rPr lang="ko-KR" altLang="en-US" dirty="0"/>
              <a:t>가구를 사려고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35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인터넷에서 소파를 사기 위해</a:t>
            </a:r>
            <a:r>
              <a:rPr lang="en-US" altLang="ko-KR" dirty="0"/>
              <a:t>, </a:t>
            </a:r>
            <a:r>
              <a:rPr lang="ko-KR" altLang="en-US" dirty="0"/>
              <a:t>쇼핑몰에 방문하면 다음과 같은 사진을 볼 수 있습니다</a:t>
            </a:r>
            <a:r>
              <a:rPr lang="en-US" altLang="ko-KR" dirty="0"/>
              <a:t>. </a:t>
            </a:r>
            <a:r>
              <a:rPr lang="ko-KR" altLang="en-US" dirty="0"/>
              <a:t>저 수치를 보고</a:t>
            </a:r>
            <a:r>
              <a:rPr lang="en-US" altLang="ko-KR" dirty="0"/>
              <a:t>, </a:t>
            </a:r>
            <a:r>
              <a:rPr lang="ko-KR" altLang="en-US" dirty="0"/>
              <a:t>크기를 가늠하기는 어렵습니다</a:t>
            </a:r>
            <a:r>
              <a:rPr lang="en-US" altLang="ko-KR" dirty="0"/>
              <a:t>. </a:t>
            </a:r>
            <a:r>
              <a:rPr lang="ko-KR" altLang="en-US" dirty="0"/>
              <a:t>직접 측정을 </a:t>
            </a:r>
            <a:r>
              <a:rPr lang="ko-KR" altLang="en-US" dirty="0" err="1"/>
              <a:t>해야하는</a:t>
            </a:r>
            <a:r>
              <a:rPr lang="ko-KR" altLang="en-US" dirty="0"/>
              <a:t> 번거로움이 생깁니다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제품을 보고</a:t>
            </a:r>
            <a:r>
              <a:rPr lang="en-US" altLang="ko-KR" dirty="0"/>
              <a:t>, </a:t>
            </a:r>
            <a:r>
              <a:rPr lang="ko-KR" altLang="en-US" dirty="0"/>
              <a:t>기존의 인테리어와의 조화를 상상할 수 있지만</a:t>
            </a:r>
            <a:r>
              <a:rPr lang="en-US" altLang="ko-KR" dirty="0"/>
              <a:t>, </a:t>
            </a:r>
            <a:r>
              <a:rPr lang="ko-KR" altLang="en-US" dirty="0"/>
              <a:t>생각했던 것과는 다를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3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5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기존의 인테리어 관련 샵의 경우에는 벽지 따로</a:t>
            </a:r>
            <a:r>
              <a:rPr lang="en-US" altLang="ko-KR" dirty="0"/>
              <a:t>,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8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창문 따로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FB6D-1E47-4023-9C87-A79E2C5D4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2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A8AD-AB7E-41D6-BDB3-CE197A47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2BC5E-4CE3-4D1D-8826-37CA7470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8F1E0-23EE-49B6-9E1D-FC84B38D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42B8-FFA9-4B4A-B029-EEDABD315C5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3C1FF-386D-4508-B85D-6BB0F0A6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93104-08EA-4798-86BF-D5191693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8587-C05F-451A-A59D-3FA827CAA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0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7B551A-4D8D-4A2D-A73F-EBFBD3280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r="5073"/>
          <a:stretch/>
        </p:blipFill>
        <p:spPr bwMode="auto">
          <a:xfrm>
            <a:off x="1" y="0"/>
            <a:ext cx="597095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F3A7E8-9AFD-4307-B728-3332329E0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1196" y="1370469"/>
            <a:ext cx="7258050" cy="877477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Total Interior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93084" y="3690908"/>
            <a:ext cx="2376786" cy="2275710"/>
          </a:xfrm>
        </p:spPr>
        <p:txBody>
          <a:bodyPr/>
          <a:lstStyle/>
          <a:p>
            <a:pPr algn="just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유정엽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2013314453</a:t>
            </a:r>
          </a:p>
          <a:p>
            <a:pPr algn="just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서해빈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2013310718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김현주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2017310457</a:t>
            </a:r>
          </a:p>
          <a:p>
            <a:pPr algn="just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양승호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2015312076</a:t>
            </a:r>
          </a:p>
          <a:p>
            <a:pPr algn="just"/>
            <a:endParaRPr lang="ko-KR" altLang="en-US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FDC2DD-3EAB-4688-9401-964033DA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96" y="1229253"/>
            <a:ext cx="8559448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08A18-E66B-432E-B30E-EEC2A11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57" y="380472"/>
            <a:ext cx="3107485" cy="919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EE784A-7DA7-4256-8EDF-FE987B1E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99915"/>
            <a:ext cx="10229860" cy="51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5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72B1A-3E84-4A54-B45F-A45E79060A09}"/>
              </a:ext>
            </a:extLst>
          </p:cNvPr>
          <p:cNvSpPr txBox="1"/>
          <p:nvPr/>
        </p:nvSpPr>
        <p:spPr>
          <a:xfrm>
            <a:off x="684208" y="3257191"/>
            <a:ext cx="1044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전자제품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벽지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인테리어 소품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창문 등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관련제품을 한번에 편리하게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볼 수 있는 플랫폼이 없음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F6FDCC-B1E4-4DBD-B1DB-4B51FBAF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19" y="1650282"/>
            <a:ext cx="1797092" cy="919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64A453-DC74-4410-B28B-DA87D1C5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144" y="1602872"/>
            <a:ext cx="3107485" cy="919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9DC13F-E300-46BF-B805-6191D9F05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976" y="1602872"/>
            <a:ext cx="3579694" cy="919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B15DA6-84FC-41A7-A6FB-771C69D9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986" y="1675015"/>
            <a:ext cx="2524842" cy="7155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AE3F6D-0C58-49F9-B28A-90D48407E640}"/>
              </a:ext>
            </a:extLst>
          </p:cNvPr>
          <p:cNvSpPr/>
          <p:nvPr/>
        </p:nvSpPr>
        <p:spPr>
          <a:xfrm>
            <a:off x="3070248" y="3210413"/>
            <a:ext cx="5913565" cy="258532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613237" y="345631"/>
            <a:ext cx="5657215" cy="767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맑은 고딕" charset="0"/>
                <a:ea typeface="맑은 고딕" charset="0"/>
              </a:rPr>
              <a:t>① </a:t>
            </a: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House Modeling</a:t>
            </a:r>
            <a:endParaRPr lang="ko-KR" altLang="en-US" sz="36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8945245" y="5673090"/>
            <a:ext cx="2056765" cy="6108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Modeling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9166" r="11944" b="23611"/>
          <a:stretch>
            <a:fillRect/>
          </a:stretch>
        </p:blipFill>
        <p:spPr>
          <a:xfrm>
            <a:off x="5543726" y="2988138"/>
            <a:ext cx="1726726" cy="1551941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742949" y="6283960"/>
            <a:ext cx="10553701" cy="7683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스마트폰에서 촬영한 파노라마 사진을 이용하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현실에서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sz="24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5164079-A9C3-4083-B9C7-711BA704D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365"/>
            <a:ext cx="2847975" cy="76708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개발목표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D301B0-D96E-402E-AB00-25B6EE2F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37" y="1759604"/>
            <a:ext cx="3762654" cy="1881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D07717-C0C3-40DC-9B57-6385E371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247" y="2287995"/>
            <a:ext cx="3369310" cy="3039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D431DC-660A-40EF-B497-073FEA684D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6328" r="8843" b="19684"/>
          <a:stretch>
            <a:fillRect/>
          </a:stretch>
        </p:blipFill>
        <p:spPr>
          <a:xfrm>
            <a:off x="2229485" y="4163978"/>
            <a:ext cx="1986620" cy="1788992"/>
          </a:xfrm>
          <a:prstGeom prst="rect">
            <a:avLst/>
          </a:prstGeom>
          <a:noFill/>
        </p:spPr>
      </p:pic>
      <p:sp>
        <p:nvSpPr>
          <p:cNvPr id="14" name="텍스트 상자 6">
            <a:extLst>
              <a:ext uri="{FF2B5EF4-FFF2-40B4-BE49-F238E27FC236}">
                <a16:creationId xmlns:a16="http://schemas.microsoft.com/office/drawing/2014/main" id="{04191EEF-C761-4D33-941B-E431656C8B2E}"/>
              </a:ext>
            </a:extLst>
          </p:cNvPr>
          <p:cNvSpPr txBox="1">
            <a:spLocks/>
          </p:cNvSpPr>
          <p:nvPr/>
        </p:nvSpPr>
        <p:spPr>
          <a:xfrm>
            <a:off x="172720" y="3957780"/>
            <a:ext cx="2056765" cy="6108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Floor Plan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0041" y="1358100"/>
            <a:ext cx="3058160" cy="6108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Panorama Picture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9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도형 10"/>
          <p:cNvCxnSpPr>
            <a:stCxn id="7" idx="3"/>
          </p:cNvCxnSpPr>
          <p:nvPr/>
        </p:nvCxnSpPr>
        <p:spPr>
          <a:xfrm>
            <a:off x="3810000" y="3686175"/>
            <a:ext cx="5025390" cy="635"/>
          </a:xfrm>
          <a:prstGeom prst="straightConnector1">
            <a:avLst/>
          </a:prstGeom>
          <a:ln w="158750" cap="flat" cmpd="sng">
            <a:solidFill>
              <a:srgbClr val="000000">
                <a:alpha val="23000"/>
              </a:srgb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1111" r="6111" b="25833"/>
          <a:stretch>
            <a:fillRect/>
          </a:stretch>
        </p:blipFill>
        <p:spPr>
          <a:xfrm>
            <a:off x="4686300" y="2990850"/>
            <a:ext cx="2820035" cy="2000885"/>
          </a:xfrm>
          <a:prstGeom prst="rect">
            <a:avLst/>
          </a:prstGeom>
          <a:solidFill>
            <a:schemeClr val="bg1">
              <a:alpha val="73790"/>
            </a:schemeClr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944" r="7638" b="15555"/>
          <a:stretch>
            <a:fillRect/>
          </a:stretch>
        </p:blipFill>
        <p:spPr>
          <a:xfrm>
            <a:off x="8877300" y="2266950"/>
            <a:ext cx="2743835" cy="272478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3888" r="7361" b="14722"/>
          <a:stretch>
            <a:fillRect/>
          </a:stretch>
        </p:blipFill>
        <p:spPr>
          <a:xfrm>
            <a:off x="819150" y="2266950"/>
            <a:ext cx="2991485" cy="283908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1"/>
          <a:stretch>
            <a:fillRect/>
          </a:stretch>
        </p:blipFill>
        <p:spPr>
          <a:xfrm>
            <a:off x="5588000" y="2647950"/>
            <a:ext cx="991235" cy="85788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610870" y="1313815"/>
            <a:ext cx="5657215" cy="767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맑은 고딕" charset="0"/>
                <a:ea typeface="맑은 고딕" charset="0"/>
              </a:rPr>
              <a:t>② </a:t>
            </a: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Furniture Placement</a:t>
            </a:r>
            <a:endParaRPr lang="ko-KR" altLang="en-US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2243455" y="5483225"/>
            <a:ext cx="7717155" cy="7683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사이즈의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가구들을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공간에서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endParaRPr lang="ko-KR" altLang="en-US" sz="24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8055" r="9722" b="31111"/>
          <a:stretch>
            <a:fillRect/>
          </a:stretch>
        </p:blipFill>
        <p:spPr>
          <a:xfrm>
            <a:off x="4749800" y="2565400"/>
            <a:ext cx="819785" cy="5149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9722" r="6805" b="34444"/>
          <a:stretch>
            <a:fillRect/>
          </a:stretch>
        </p:blipFill>
        <p:spPr>
          <a:xfrm>
            <a:off x="6584950" y="2565400"/>
            <a:ext cx="921385" cy="508635"/>
          </a:xfrm>
          <a:prstGeom prst="rect">
            <a:avLst/>
          </a:prstGeom>
          <a:noFill/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E83D0BF-2552-44B7-96E3-FF5A1DA9D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365"/>
            <a:ext cx="2847975" cy="76708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개발목표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도형 10"/>
          <p:cNvCxnSpPr/>
          <p:nvPr/>
        </p:nvCxnSpPr>
        <p:spPr>
          <a:xfrm>
            <a:off x="3086100" y="3543300"/>
            <a:ext cx="6391910" cy="635"/>
          </a:xfrm>
          <a:prstGeom prst="straightConnector1">
            <a:avLst/>
          </a:prstGeom>
          <a:ln w="158750" cap="flat" cmpd="sng">
            <a:solidFill>
              <a:srgbClr val="000000">
                <a:alpha val="23000"/>
              </a:srgb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텍스트 상자 3"/>
          <p:cNvSpPr txBox="1">
            <a:spLocks/>
          </p:cNvSpPr>
          <p:nvPr/>
        </p:nvSpPr>
        <p:spPr>
          <a:xfrm>
            <a:off x="610870" y="1313815"/>
            <a:ext cx="5657215" cy="767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맑은 고딕" charset="0"/>
                <a:ea typeface="맑은 고딕" charset="0"/>
              </a:rPr>
              <a:t>③ </a:t>
            </a:r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Purchase</a:t>
            </a:r>
            <a:endParaRPr lang="ko-KR" altLang="en-US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63000" y="2476500"/>
            <a:ext cx="2667635" cy="2610485"/>
            <a:chOff x="8763000" y="2476500"/>
            <a:chExt cx="2667635" cy="26104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50" y="2476500"/>
              <a:ext cx="1962785" cy="1962785"/>
            </a:xfrm>
            <a:prstGeom prst="rect">
              <a:avLst/>
            </a:prstGeom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3" t="6666" r="2638" b="22499"/>
            <a:stretch>
              <a:fillRect/>
            </a:stretch>
          </p:blipFill>
          <p:spPr>
            <a:xfrm>
              <a:off x="8763000" y="4000500"/>
              <a:ext cx="1429385" cy="1086485"/>
            </a:xfrm>
            <a:prstGeom prst="rect">
              <a:avLst/>
            </a:prstGeom>
            <a:no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4166" r="9583" b="17777"/>
          <a:stretch>
            <a:fillRect/>
          </a:stretch>
        </p:blipFill>
        <p:spPr>
          <a:xfrm>
            <a:off x="4781550" y="2190750"/>
            <a:ext cx="2648585" cy="2572385"/>
          </a:xfrm>
          <a:prstGeom prst="rect">
            <a:avLst/>
          </a:prstGeom>
          <a:solidFill>
            <a:schemeClr val="bg1">
              <a:alpha val="73790"/>
            </a:schemeClr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1388" r="22083" b="14722"/>
          <a:stretch>
            <a:fillRect/>
          </a:stretch>
        </p:blipFill>
        <p:spPr>
          <a:xfrm>
            <a:off x="1390650" y="2343150"/>
            <a:ext cx="1696085" cy="24009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2879725" y="5461000"/>
            <a:ext cx="6428105" cy="954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선택한 가구를 한번에(또는 개별로) 주문 가능 </a:t>
            </a:r>
            <a:endParaRPr lang="ko-KR" altLang="en-US" sz="2400" b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04ABED0-A024-445A-BE06-1F7643C77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365"/>
            <a:ext cx="2847975" cy="76708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개발목표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18900000">
            <a:off x="3649345" y="1113155"/>
            <a:ext cx="5171440" cy="5171440"/>
          </a:xfrm>
          <a:prstGeom prst="flowChartSummingJunction">
            <a:avLst/>
          </a:prstGeom>
          <a:solidFill>
            <a:srgbClr val="E7E6E6"/>
          </a:solidFill>
          <a:ln w="825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2237105" y="970280"/>
            <a:ext cx="1926590" cy="654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Simplicity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920875" y="3896995"/>
            <a:ext cx="1926590" cy="654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Compare</a:t>
            </a:r>
            <a:endParaRPr lang="ko-KR" altLang="en-US" sz="240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C:/Users/kidzm/AppData/Roaming/PolarisOffice/ETemp/24464_15080688/image2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01" t="2777" r="5842" b="16833"/>
          <a:stretch>
            <a:fillRect/>
          </a:stretch>
        </p:blipFill>
        <p:spPr>
          <a:xfrm>
            <a:off x="4453890" y="4129405"/>
            <a:ext cx="1475740" cy="1374140"/>
          </a:xfrm>
          <a:prstGeom prst="rect">
            <a:avLst/>
          </a:prstGeom>
          <a:noFill/>
        </p:spPr>
      </p:pic>
      <p:pic>
        <p:nvPicPr>
          <p:cNvPr id="10" name="그림 9" descr="C:/Users/kidzm/AppData/Roaming/PolarisOffice/ETemp/24464_15080688/image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77" t="1046" r="18333" b="14231"/>
          <a:stretch>
            <a:fillRect/>
          </a:stretch>
        </p:blipFill>
        <p:spPr>
          <a:xfrm>
            <a:off x="4598035" y="1673860"/>
            <a:ext cx="1433195" cy="178943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1471930" y="1679575"/>
            <a:ext cx="5184140" cy="1737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</a:t>
            </a:r>
            <a:r>
              <a:rPr sz="2400" b="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sz="2400" b="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</a:t>
            </a:r>
            <a:r>
              <a:rPr sz="2400" b="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400" b="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직관적인</a:t>
            </a:r>
            <a:r>
              <a:rPr sz="2400" b="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SW</a:t>
            </a:r>
            <a:endParaRPr lang="ko-KR" altLang="en-US" sz="2400" b="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1475105" y="4653915"/>
            <a:ext cx="3480435" cy="17030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브랜드의 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상품을 비교 가능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8B553FA-F3F8-4A10-81AB-E1AFC75E0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365"/>
            <a:ext cx="2848610" cy="767715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경쟁력</a:t>
            </a: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479790" y="970280"/>
            <a:ext cx="1926590" cy="654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Advertise</a:t>
            </a:r>
            <a:endParaRPr lang="ko-KR" altLang="en-US" sz="240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9440545" y="4002405"/>
            <a:ext cx="1926590" cy="654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Recall ↓</a:t>
            </a:r>
            <a:endParaRPr lang="ko-KR" altLang="en-US" sz="240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 descr="C:/Users/kidzm/AppData/Roaming/PolarisOffice/ETemp/24464_15080688/image4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5" t="4166" r="5490" b="17712"/>
          <a:stretch>
            <a:fillRect/>
          </a:stretch>
        </p:blipFill>
        <p:spPr>
          <a:xfrm>
            <a:off x="6561455" y="2003425"/>
            <a:ext cx="1596390" cy="1379855"/>
          </a:xfrm>
          <a:prstGeom prst="rect">
            <a:avLst/>
          </a:prstGeom>
          <a:noFill/>
        </p:spPr>
      </p:pic>
      <p:pic>
        <p:nvPicPr>
          <p:cNvPr id="20" name="그림 19" descr="C:/Users/kidzm/AppData/Roaming/PolarisOffice/ETemp/24464_15080688/fImage14950428926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11462" r="12148" b="25694"/>
          <a:stretch>
            <a:fillRect/>
          </a:stretch>
        </p:blipFill>
        <p:spPr>
          <a:xfrm>
            <a:off x="6537960" y="4164330"/>
            <a:ext cx="1571625" cy="1334135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7143750" y="1682115"/>
            <a:ext cx="3847465" cy="16757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기업의 자사제품 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광고 효과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310755" y="4810125"/>
            <a:ext cx="3679825" cy="17252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적합한 구매로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상품의 반송 감소</a:t>
            </a:r>
            <a:endParaRPr lang="ko-KR" altLang="en-US" sz="2400" b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726928" cy="76701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다른 제품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1" indent="0" algn="just">
              <a:buNone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HOME VR</a:t>
            </a:r>
            <a:endParaRPr lang="ko-KR" altLang="en-US" sz="2200" dirty="0">
              <a:solidFill>
                <a:schemeClr val="accent5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4C3678-568E-4946-A391-C6A5992E5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62" y="189496"/>
            <a:ext cx="4297288" cy="24172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 descr="바닥, 실내, 테이블, 방이(가) 표시된 사진&#10;&#10;자동 생성된 설명">
            <a:extLst>
              <a:ext uri="{FF2B5EF4-FFF2-40B4-BE49-F238E27FC236}">
                <a16:creationId xmlns:a16="http://schemas.microsoft.com/office/drawing/2014/main" id="{F90C5B30-6607-4E4A-B3F7-C74B4758C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22" y="2472688"/>
            <a:ext cx="4297287" cy="24172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748F3E-B35E-4B17-A7E7-3E97F12B00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88" y="3753767"/>
            <a:ext cx="2842962" cy="2978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AB192-CC45-45D5-828B-705AF17F50BD}"/>
              </a:ext>
            </a:extLst>
          </p:cNvPr>
          <p:cNvSpPr txBox="1"/>
          <p:nvPr/>
        </p:nvSpPr>
        <p:spPr>
          <a:xfrm>
            <a:off x="302950" y="1697305"/>
            <a:ext cx="6069569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TENELEVEN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개발한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디자인 도구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엔진을 이용한 높은 퀄리티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마우스만으로 제어가 가능한 직관적인 인터페이스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체험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부족한 인테리어 소품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서비스를 제공하지 않음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영상만 존재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69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6739AC7-4D47-479A-B872-E04EC1ECC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68" y="993554"/>
            <a:ext cx="4876713" cy="26161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C187A9-264D-4123-8E97-618D2629C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68" y="3972098"/>
            <a:ext cx="4876714" cy="26161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28B0728-FC2F-44C5-AD03-8B7AFBE2F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65" y="2512633"/>
            <a:ext cx="1645787" cy="4075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C8A9C-E19F-46E9-AEAD-BABE55388471}"/>
              </a:ext>
            </a:extLst>
          </p:cNvPr>
          <p:cNvSpPr txBox="1"/>
          <p:nvPr/>
        </p:nvSpPr>
        <p:spPr>
          <a:xfrm>
            <a:off x="340659" y="1697305"/>
            <a:ext cx="546846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코비하우스에서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디자인 도구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아파트의 실제 모델을 다량 보유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인테리어 소품들을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소품들 중 실제 제품은 소수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크기나 가격 등 상당수의 정보가 누락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64D0EB1-A545-41D5-AABE-5A28102EB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726928" cy="76701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다른 제품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1" indent="0" algn="just">
              <a:buNone/>
            </a:pPr>
            <a:r>
              <a:rPr lang="ko-KR" altLang="en-US" sz="2200" dirty="0" err="1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코비하우스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422274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64D0EB1-A545-41D5-AABE-5A28102EB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4351656" cy="76701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다른 제품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 비교</a:t>
            </a:r>
            <a:endParaRPr lang="ko-KR" altLang="en-US" sz="2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ED9D684-609C-445D-8845-EB83BD072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81923"/>
              </p:ext>
            </p:extLst>
          </p:nvPr>
        </p:nvGraphicFramePr>
        <p:xfrm>
          <a:off x="2240173" y="1673514"/>
          <a:ext cx="7711653" cy="423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082">
                  <a:extLst>
                    <a:ext uri="{9D8B030D-6E8A-4147-A177-3AD203B41FA5}">
                      <a16:colId xmlns:a16="http://schemas.microsoft.com/office/drawing/2014/main" val="1954346214"/>
                    </a:ext>
                  </a:extLst>
                </a:gridCol>
                <a:gridCol w="1496857">
                  <a:extLst>
                    <a:ext uri="{9D8B030D-6E8A-4147-A177-3AD203B41FA5}">
                      <a16:colId xmlns:a16="http://schemas.microsoft.com/office/drawing/2014/main" val="3817836872"/>
                    </a:ext>
                  </a:extLst>
                </a:gridCol>
                <a:gridCol w="1496857">
                  <a:extLst>
                    <a:ext uri="{9D8B030D-6E8A-4147-A177-3AD203B41FA5}">
                      <a16:colId xmlns:a16="http://schemas.microsoft.com/office/drawing/2014/main" val="2945082005"/>
                    </a:ext>
                  </a:extLst>
                </a:gridCol>
                <a:gridCol w="1496857">
                  <a:extLst>
                    <a:ext uri="{9D8B030D-6E8A-4147-A177-3AD203B41FA5}">
                      <a16:colId xmlns:a16="http://schemas.microsoft.com/office/drawing/2014/main" val="1050531307"/>
                    </a:ext>
                  </a:extLst>
                </a:gridCol>
              </a:tblGrid>
              <a:tr h="708584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Home VR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코비하우스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75372"/>
                  </a:ext>
                </a:extLst>
              </a:tr>
              <a:tr h="706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3D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 지원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947227"/>
                  </a:ext>
                </a:extLst>
              </a:tr>
              <a:tr h="706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실제 아파트 모델 보유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21870"/>
                  </a:ext>
                </a:extLst>
              </a:tr>
              <a:tr h="706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실제 인테리어 소품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49027"/>
                  </a:ext>
                </a:extLst>
              </a:tr>
              <a:tr h="706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인테리어 소품 정보 제공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72487"/>
                  </a:ext>
                </a:extLst>
              </a:tr>
              <a:tr h="706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88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60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2C06370-BDE3-4D44-AEC6-00457208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6715DA64-8580-4B23-AC65-250D88CBE549}"/>
              </a:ext>
            </a:extLst>
          </p:cNvPr>
          <p:cNvSpPr txBox="1">
            <a:spLocks/>
          </p:cNvSpPr>
          <p:nvPr/>
        </p:nvSpPr>
        <p:spPr>
          <a:xfrm>
            <a:off x="456779" y="1553992"/>
            <a:ext cx="5639222" cy="4963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3600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F843E043-8BA0-4A3D-A85A-5B06D895A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5923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8814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BCDC5-2972-479F-A9BD-DA581C7BE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기반기술</a:t>
            </a:r>
          </a:p>
        </p:txBody>
      </p:sp>
      <p:pic>
        <p:nvPicPr>
          <p:cNvPr id="4098" name="Picture 2" descr="unity에 대한 이미지 검색결과">
            <a:extLst>
              <a:ext uri="{FF2B5EF4-FFF2-40B4-BE49-F238E27FC236}">
                <a16:creationId xmlns:a16="http://schemas.microsoft.com/office/drawing/2014/main" id="{82DB1EBD-C074-428F-A060-4B80BC3F0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0742" y="1650007"/>
            <a:ext cx="2890705" cy="16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ql에 대한 이미지 검색결과">
            <a:extLst>
              <a:ext uri="{FF2B5EF4-FFF2-40B4-BE49-F238E27FC236}">
                <a16:creationId xmlns:a16="http://schemas.microsoft.com/office/drawing/2014/main" id="{BADAB8DC-952A-486C-B068-C2BDF16E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4096" y="1175531"/>
            <a:ext cx="2574973" cy="25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관련 이미지">
            <a:extLst>
              <a:ext uri="{FF2B5EF4-FFF2-40B4-BE49-F238E27FC236}">
                <a16:creationId xmlns:a16="http://schemas.microsoft.com/office/drawing/2014/main" id="{35B8AE69-1CE7-43D3-B7C5-A3DB45FE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410" y="4227635"/>
            <a:ext cx="2895918" cy="16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ve에 대한 이미지 검색결과">
            <a:extLst>
              <a:ext uri="{FF2B5EF4-FFF2-40B4-BE49-F238E27FC236}">
                <a16:creationId xmlns:a16="http://schemas.microsoft.com/office/drawing/2014/main" id="{B6938194-10D0-4978-9069-30410E07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0211" y="4260638"/>
            <a:ext cx="2911236" cy="152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9F27CF-7FFB-4607-BB4D-43E9BA92F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757" y="2179777"/>
            <a:ext cx="3302867" cy="28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69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4F96D1DB-4850-4640-B3B5-64166380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3" y="1766137"/>
            <a:ext cx="6392117" cy="4726737"/>
          </a:xfrm>
          <a:prstGeom prst="rect">
            <a:avLst/>
          </a:prstGeom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F5FC7E39-408F-405B-8D98-A5DDAEB3B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1F742D8C-F2C3-4C3C-81DA-56A142F457B6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 도면을 베이스로 인테리어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저장된 인테리어 불러오기 가능</a:t>
            </a:r>
          </a:p>
        </p:txBody>
      </p:sp>
    </p:spTree>
    <p:extLst>
      <p:ext uri="{BB962C8B-B14F-4D97-AF65-F5344CB8AC3E}">
        <p14:creationId xmlns:p14="http://schemas.microsoft.com/office/powerpoint/2010/main" val="303870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3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02202268-A60B-4D46-91DF-84238157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4" y="1766137"/>
            <a:ext cx="6392117" cy="4726737"/>
          </a:xfrm>
          <a:prstGeom prst="rect">
            <a:avLst/>
          </a:prstGeom>
        </p:spPr>
      </p:pic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D8EDD16-A736-41D8-AE6C-9426B8A1BB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83A3A27D-EBF6-4744-8CA8-F06D56A6E746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평면도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 input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이미지 업로드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 수와 방 수를 설정하여 도면 직접 그리기 가능</a:t>
            </a:r>
          </a:p>
        </p:txBody>
      </p:sp>
    </p:spTree>
    <p:extLst>
      <p:ext uri="{BB962C8B-B14F-4D97-AF65-F5344CB8AC3E}">
        <p14:creationId xmlns:p14="http://schemas.microsoft.com/office/powerpoint/2010/main" val="400576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0BA64F9D-357E-4CCE-92A4-E525C22F8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4" y="1766137"/>
            <a:ext cx="6392116" cy="4726736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B8710C9-2ECF-4E26-81C7-97B7CBA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D535A39C-1E92-4A3F-A79E-08E4C5AAADC7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466845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방마다 가로 세로 지정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도면이 어떤 식으로 이루어질지 미리 보기 가능</a:t>
            </a:r>
          </a:p>
        </p:txBody>
      </p:sp>
    </p:spTree>
    <p:extLst>
      <p:ext uri="{BB962C8B-B14F-4D97-AF65-F5344CB8AC3E}">
        <p14:creationId xmlns:p14="http://schemas.microsoft.com/office/powerpoint/2010/main" val="1692050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3B24E35D-BC52-4E90-A187-97B293498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4" y="1766137"/>
            <a:ext cx="6392116" cy="4726736"/>
          </a:xfrm>
          <a:prstGeom prst="rect">
            <a:avLst/>
          </a:prstGeom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1F55B60-558D-4CC3-A52F-5EC7B1E69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0ECA29B-98B3-4468-B114-5B67FC7455BA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인칭 시점으로 방 둘러보기 가능</a:t>
            </a:r>
          </a:p>
        </p:txBody>
      </p:sp>
    </p:spTree>
    <p:extLst>
      <p:ext uri="{BB962C8B-B14F-4D97-AF65-F5344CB8AC3E}">
        <p14:creationId xmlns:p14="http://schemas.microsoft.com/office/powerpoint/2010/main" val="116309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모니터, 어두운, 앉아있는, 텔레비전이(가) 표시된 사진&#10;&#10;자동 생성된 설명">
            <a:extLst>
              <a:ext uri="{FF2B5EF4-FFF2-40B4-BE49-F238E27FC236}">
                <a16:creationId xmlns:a16="http://schemas.microsoft.com/office/drawing/2014/main" id="{83B8C1C4-590F-43A1-9BA7-9410B1E5A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3" y="1753236"/>
            <a:ext cx="6392113" cy="4726735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2D7D195-683A-4961-9091-0C4D14F1B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2" name="내용 개체 틀 14">
            <a:extLst>
              <a:ext uri="{FF2B5EF4-FFF2-40B4-BE49-F238E27FC236}">
                <a16:creationId xmlns:a16="http://schemas.microsoft.com/office/drawing/2014/main" id="{A07DBD13-4051-42A8-B1E5-E121658DDB1C}"/>
              </a:ext>
            </a:extLst>
          </p:cNvPr>
          <p:cNvSpPr txBox="1">
            <a:spLocks/>
          </p:cNvSpPr>
          <p:nvPr/>
        </p:nvSpPr>
        <p:spPr>
          <a:xfrm>
            <a:off x="7153101" y="1922515"/>
            <a:ext cx="470379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하늘에서 내려다보는 것과 같은 구조로 인테리어 된 방 보기 가능</a:t>
            </a:r>
          </a:p>
        </p:txBody>
      </p:sp>
    </p:spTree>
    <p:extLst>
      <p:ext uri="{BB962C8B-B14F-4D97-AF65-F5344CB8AC3E}">
        <p14:creationId xmlns:p14="http://schemas.microsoft.com/office/powerpoint/2010/main" val="84308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5A6327FD-0A31-468F-8F62-234244538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4" y="1766137"/>
            <a:ext cx="6392116" cy="4726736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0835416-8E1A-4828-9D04-05BC0528D8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E85FBFA-9D26-425E-9F4F-E08101780E94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가구나 인테리어 소품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벽지 등 배치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장바구니에 바로 담을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33490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8A6AFBBA-73E3-4EE7-8149-14DEDE5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3" y="1766137"/>
            <a:ext cx="6392115" cy="4726736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320EC378-AF70-4873-98A4-9F7106998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7E8606D7-72BF-4A1D-9A1E-77B00AA64655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인테리어로 배치된 가구 삭제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장바구니에 담기 가능</a:t>
            </a:r>
          </a:p>
        </p:txBody>
      </p:sp>
    </p:spTree>
    <p:extLst>
      <p:ext uri="{BB962C8B-B14F-4D97-AF65-F5344CB8AC3E}">
        <p14:creationId xmlns:p14="http://schemas.microsoft.com/office/powerpoint/2010/main" val="152956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AC35E1B9-B309-471A-9866-51728A002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2" y="1766137"/>
            <a:ext cx="6392115" cy="4726736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247A82F-6058-463A-A728-44383B88D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818E7BF-FF95-4FB1-93CA-E393CB4C96C2}"/>
              </a:ext>
            </a:extLst>
          </p:cNvPr>
          <p:cNvSpPr txBox="1">
            <a:spLocks/>
          </p:cNvSpPr>
          <p:nvPr/>
        </p:nvSpPr>
        <p:spPr>
          <a:xfrm>
            <a:off x="6943787" y="192251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장바구니에서 직접 구매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마케팅 전략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A20C289-BF7C-4172-87D1-BCA0F6CB026D}"/>
              </a:ext>
            </a:extLst>
          </p:cNvPr>
          <p:cNvSpPr/>
          <p:nvPr/>
        </p:nvSpPr>
        <p:spPr>
          <a:xfrm>
            <a:off x="3820618" y="441661"/>
            <a:ext cx="4145916" cy="3942309"/>
          </a:xfrm>
          <a:prstGeom prst="ellipse">
            <a:avLst/>
          </a:prstGeom>
          <a:solidFill>
            <a:srgbClr val="7C7C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3ACADC4-44DE-4775-A13A-1D1B055B0690}"/>
              </a:ext>
            </a:extLst>
          </p:cNvPr>
          <p:cNvSpPr/>
          <p:nvPr/>
        </p:nvSpPr>
        <p:spPr>
          <a:xfrm>
            <a:off x="2377898" y="2474030"/>
            <a:ext cx="4145916" cy="394230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958E95F-C47C-42C5-A1A7-879414DAC166}"/>
              </a:ext>
            </a:extLst>
          </p:cNvPr>
          <p:cNvSpPr/>
          <p:nvPr/>
        </p:nvSpPr>
        <p:spPr>
          <a:xfrm>
            <a:off x="5263338" y="2535219"/>
            <a:ext cx="4145916" cy="3942309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19036-287D-4C6D-934F-870E261066F2}"/>
              </a:ext>
            </a:extLst>
          </p:cNvPr>
          <p:cNvSpPr txBox="1"/>
          <p:nvPr/>
        </p:nvSpPr>
        <p:spPr>
          <a:xfrm>
            <a:off x="3992136" y="1683393"/>
            <a:ext cx="3802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Cross Selling</a:t>
            </a:r>
            <a:endParaRPr lang="ko-KR" altLang="en-US" sz="4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A8FD3-7369-4FA1-B67B-C351E42DE505}"/>
              </a:ext>
            </a:extLst>
          </p:cNvPr>
          <p:cNvSpPr txBox="1"/>
          <p:nvPr/>
        </p:nvSpPr>
        <p:spPr>
          <a:xfrm>
            <a:off x="6223160" y="3847660"/>
            <a:ext cx="2927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Free Marketing</a:t>
            </a:r>
            <a:endParaRPr lang="ko-KR" altLang="en-US" sz="4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8802D-0A0A-453B-8E36-0694D16A3FB4}"/>
              </a:ext>
            </a:extLst>
          </p:cNvPr>
          <p:cNvSpPr txBox="1"/>
          <p:nvPr/>
        </p:nvSpPr>
        <p:spPr>
          <a:xfrm>
            <a:off x="8878678" y="1304401"/>
            <a:ext cx="3140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상품을 구매하였던 고객이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연관된 상품의 구매로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이어질 수 있도록 유도함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11092-1914-4909-8AE0-798C0BB58A2E}"/>
              </a:ext>
            </a:extLst>
          </p:cNvPr>
          <p:cNvSpPr txBox="1"/>
          <p:nvPr/>
        </p:nvSpPr>
        <p:spPr>
          <a:xfrm>
            <a:off x="2586378" y="3847660"/>
            <a:ext cx="31165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Relation</a:t>
            </a:r>
          </a:p>
          <a:p>
            <a:r>
              <a:rPr lang="en-US" altLang="ko-KR" sz="4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Marketing</a:t>
            </a:r>
            <a:endParaRPr lang="ko-KR" altLang="en-US" sz="4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E8F7A-6D1C-4579-8519-00921F49D716}"/>
              </a:ext>
            </a:extLst>
          </p:cNvPr>
          <p:cNvSpPr txBox="1"/>
          <p:nvPr/>
        </p:nvSpPr>
        <p:spPr>
          <a:xfrm>
            <a:off x="172719" y="5507933"/>
            <a:ext cx="3547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누적된 금액에 따라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회원등급을 매기고 혜택을 달리하여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계속해서 플랫폼을 사용하게 유도함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1165B-37AF-4896-9550-6BC4B03076BA}"/>
              </a:ext>
            </a:extLst>
          </p:cNvPr>
          <p:cNvSpPr txBox="1"/>
          <p:nvPr/>
        </p:nvSpPr>
        <p:spPr>
          <a:xfrm>
            <a:off x="7741145" y="5507932"/>
            <a:ext cx="427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툴을 무료로 제공하여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사용자들의 사이트 접속을 유도한다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접속자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수를 통해 광고주들에게 어필할 수 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698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3504064" cy="767010"/>
          </a:xfrm>
        </p:spPr>
        <p:txBody>
          <a:bodyPr/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Total Interior 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72B1A-3E84-4A54-B45F-A45E79060A09}"/>
              </a:ext>
            </a:extLst>
          </p:cNvPr>
          <p:cNvSpPr txBox="1"/>
          <p:nvPr/>
        </p:nvSpPr>
        <p:spPr>
          <a:xfrm>
            <a:off x="1390650" y="4261537"/>
            <a:ext cx="94106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 Interior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이용하여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공간을 모델링하고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벽지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 등의 인테리어 소품들을 이용하여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인테리어 시뮬레이션을 할 수 있고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구입까지 가능한 플랫폼입니다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7CF430-83B0-4B00-BD90-7000053E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8" y="1092749"/>
            <a:ext cx="5573323" cy="3045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3518CB-DC5F-4901-B6D0-B5C4EF05D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92748"/>
            <a:ext cx="5723605" cy="30457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B2CD5C-3B0C-408A-AD5C-1F79F56AD56B}"/>
              </a:ext>
            </a:extLst>
          </p:cNvPr>
          <p:cNvSpPr/>
          <p:nvPr/>
        </p:nvSpPr>
        <p:spPr>
          <a:xfrm>
            <a:off x="2229266" y="4391717"/>
            <a:ext cx="7762389" cy="221599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05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0"/>
          </p:nvPr>
        </p:nvSpPr>
        <p:spPr>
          <a:xfrm>
            <a:off x="172720" y="380365"/>
            <a:ext cx="2848610" cy="767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수익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610870" y="1542415"/>
            <a:ext cx="2094865" cy="577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Compan</a:t>
            </a:r>
            <a:r>
              <a:rPr 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159375" y="1542415"/>
            <a:ext cx="1878330" cy="577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Software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707245" y="1542415"/>
            <a:ext cx="1878330" cy="577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5555" r="7638" b="21185"/>
          <a:stretch>
            <a:fillRect/>
          </a:stretch>
        </p:blipFill>
        <p:spPr>
          <a:xfrm>
            <a:off x="1076325" y="2462530"/>
            <a:ext cx="1029335" cy="87185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1"/>
          <a:stretch>
            <a:fillRect/>
          </a:stretch>
        </p:blipFill>
        <p:spPr>
          <a:xfrm>
            <a:off x="9192260" y="2904490"/>
            <a:ext cx="2162175" cy="188214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4092" b="13194"/>
          <a:stretch>
            <a:fillRect/>
          </a:stretch>
        </p:blipFill>
        <p:spPr>
          <a:xfrm>
            <a:off x="5086350" y="3076575"/>
            <a:ext cx="1953260" cy="1833880"/>
          </a:xfrm>
          <a:prstGeom prst="rect">
            <a:avLst/>
          </a:prstGeom>
          <a:noFill/>
        </p:spPr>
      </p:pic>
      <p:pic>
        <p:nvPicPr>
          <p:cNvPr id="10" name="그림 9" descr="C:/Users/kidzm/AppData/Roaming/PolarisOffice/ETemp/24464_15080688/image4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5" t="4166" r="5490" b="17712"/>
          <a:stretch>
            <a:fillRect/>
          </a:stretch>
        </p:blipFill>
        <p:spPr>
          <a:xfrm>
            <a:off x="7788275" y="2410460"/>
            <a:ext cx="1367790" cy="1182370"/>
          </a:xfrm>
          <a:prstGeom prst="rect">
            <a:avLst/>
          </a:prstGeom>
          <a:noFill/>
        </p:spPr>
      </p:pic>
      <p:pic>
        <p:nvPicPr>
          <p:cNvPr id="11" name="그림 10" descr="C:/Users/kidzm/AppData/Roaming/PolarisOffice/ETemp/24464_15080688/image5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2" t="9379" r="17638" b="25342"/>
          <a:stretch>
            <a:fillRect/>
          </a:stretch>
        </p:blipFill>
        <p:spPr>
          <a:xfrm>
            <a:off x="7883525" y="2996565"/>
            <a:ext cx="495300" cy="48514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892810" y="5863590"/>
            <a:ext cx="5186680" cy="7664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자사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제품을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상단에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노출</a:t>
            </a:r>
            <a:endParaRPr lang="ko-KR" altLang="en-US" sz="24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2903855" y="5137785"/>
            <a:ext cx="1129030" cy="621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5555" r="7638" b="21185"/>
          <a:stretch>
            <a:fillRect/>
          </a:stretch>
        </p:blipFill>
        <p:spPr>
          <a:xfrm>
            <a:off x="1076325" y="3424555"/>
            <a:ext cx="1029335" cy="87185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5555" r="7638" b="21185"/>
          <a:stretch>
            <a:fillRect/>
          </a:stretch>
        </p:blipFill>
        <p:spPr>
          <a:xfrm>
            <a:off x="1076325" y="4405630"/>
            <a:ext cx="1029335" cy="871855"/>
          </a:xfrm>
          <a:prstGeom prst="rect">
            <a:avLst/>
          </a:prstGeom>
          <a:noFill/>
        </p:spPr>
      </p:pic>
      <p:cxnSp>
        <p:nvCxnSpPr>
          <p:cNvPr id="17" name="도형 16"/>
          <p:cNvCxnSpPr>
            <a:stCxn id="14" idx="3"/>
          </p:cNvCxnSpPr>
          <p:nvPr/>
        </p:nvCxnSpPr>
        <p:spPr>
          <a:xfrm>
            <a:off x="2105025" y="3860165"/>
            <a:ext cx="2781935" cy="635"/>
          </a:xfrm>
          <a:prstGeom prst="straightConnector1">
            <a:avLst/>
          </a:prstGeom>
          <a:ln w="349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8"/>
          <p:cNvCxnSpPr>
            <a:stCxn id="8" idx="1"/>
          </p:cNvCxnSpPr>
          <p:nvPr/>
        </p:nvCxnSpPr>
        <p:spPr>
          <a:xfrm flipH="1" flipV="1">
            <a:off x="7210425" y="3838575"/>
            <a:ext cx="1982470" cy="6985"/>
          </a:xfrm>
          <a:prstGeom prst="straightConnector1">
            <a:avLst/>
          </a:prstGeom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>
            <a:spLocks/>
          </p:cNvSpPr>
          <p:nvPr/>
        </p:nvSpPr>
        <p:spPr>
          <a:xfrm>
            <a:off x="6447155" y="5828030"/>
            <a:ext cx="5721350" cy="7664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유입으로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광고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노출</a:t>
            </a:r>
            <a:r>
              <a:rPr sz="2400" b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수익</a:t>
            </a:r>
            <a:endParaRPr lang="ko-KR" altLang="en-US" sz="24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1944" r="11981" b="25870"/>
          <a:stretch>
            <a:fillRect/>
          </a:stretch>
        </p:blipFill>
        <p:spPr>
          <a:xfrm>
            <a:off x="2922270" y="2795270"/>
            <a:ext cx="948055" cy="765175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2854960" y="4006215"/>
            <a:ext cx="1129030" cy="621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600" b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수수료</a:t>
            </a:r>
            <a:endParaRPr lang="ko-KR" altLang="en-US" sz="2600" b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8822690" y="5318125"/>
            <a:ext cx="1129030" cy="621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광고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 descr="C:/Users/kidzm/AppData/Roaming/PolarisOffice/ETemp/24464_15080688/fImage60132434926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75" y="3990340"/>
            <a:ext cx="1454785" cy="6299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스케쥴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0F42D89-EB4C-43F1-80DF-F69A8BFAE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27365"/>
              </p:ext>
            </p:extLst>
          </p:nvPr>
        </p:nvGraphicFramePr>
        <p:xfrm>
          <a:off x="1054102" y="1408879"/>
          <a:ext cx="10083796" cy="478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976">
                  <a:extLst>
                    <a:ext uri="{9D8B030D-6E8A-4147-A177-3AD203B41FA5}">
                      <a16:colId xmlns:a16="http://schemas.microsoft.com/office/drawing/2014/main" val="3008858952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672031587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3495846988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768197425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1865637488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1911246799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952512030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137951066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2181012787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2397782154"/>
                    </a:ext>
                  </a:extLst>
                </a:gridCol>
                <a:gridCol w="817282">
                  <a:extLst>
                    <a:ext uri="{9D8B030D-6E8A-4147-A177-3AD203B41FA5}">
                      <a16:colId xmlns:a16="http://schemas.microsoft.com/office/drawing/2014/main" val="3282183407"/>
                    </a:ext>
                  </a:extLst>
                </a:gridCol>
              </a:tblGrid>
              <a:tr h="616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Weeks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252349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Requirements Development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048029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Procurement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677141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Design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61059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system Engineering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364026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Integration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83731"/>
                  </a:ext>
                </a:extLst>
              </a:tr>
              <a:tr h="69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Validation &amp; Verification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47876"/>
                  </a:ext>
                </a:extLst>
              </a:tr>
            </a:tbl>
          </a:graphicData>
        </a:graphic>
      </p:graphicFrame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4BF0B23-CD1F-4D34-85E9-99D4DD056A01}"/>
              </a:ext>
            </a:extLst>
          </p:cNvPr>
          <p:cNvSpPr/>
          <p:nvPr/>
        </p:nvSpPr>
        <p:spPr>
          <a:xfrm>
            <a:off x="2967319" y="2214288"/>
            <a:ext cx="761999" cy="388032"/>
          </a:xfrm>
          <a:prstGeom prst="homePlate">
            <a:avLst>
              <a:gd name="adj" fmla="val 25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E178DF7A-1F8A-46E8-AA30-A0993D443708}"/>
              </a:ext>
            </a:extLst>
          </p:cNvPr>
          <p:cNvSpPr/>
          <p:nvPr/>
        </p:nvSpPr>
        <p:spPr>
          <a:xfrm>
            <a:off x="3020990" y="2898156"/>
            <a:ext cx="1533081" cy="389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B08E53BA-F7CA-41DE-9179-1D6B7AD2FC04}"/>
              </a:ext>
            </a:extLst>
          </p:cNvPr>
          <p:cNvSpPr/>
          <p:nvPr/>
        </p:nvSpPr>
        <p:spPr>
          <a:xfrm>
            <a:off x="3020990" y="3608699"/>
            <a:ext cx="2348869" cy="389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561E118F-F78F-46DC-89BE-8C042F7A9DFD}"/>
              </a:ext>
            </a:extLst>
          </p:cNvPr>
          <p:cNvSpPr/>
          <p:nvPr/>
        </p:nvSpPr>
        <p:spPr>
          <a:xfrm>
            <a:off x="4670613" y="4307948"/>
            <a:ext cx="3971364" cy="389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2DEEB819-DF5A-4C41-80A2-D11B789EF1C1}"/>
              </a:ext>
            </a:extLst>
          </p:cNvPr>
          <p:cNvSpPr/>
          <p:nvPr/>
        </p:nvSpPr>
        <p:spPr>
          <a:xfrm>
            <a:off x="7915836" y="4998232"/>
            <a:ext cx="2349500" cy="389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9AD0E383-CA8A-4D24-8517-F0E1A1234717}"/>
              </a:ext>
            </a:extLst>
          </p:cNvPr>
          <p:cNvSpPr/>
          <p:nvPr/>
        </p:nvSpPr>
        <p:spPr>
          <a:xfrm>
            <a:off x="8752538" y="5688516"/>
            <a:ext cx="2349500" cy="38955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FD1285-4147-4138-8589-0FDFAE4B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77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BCE316-6688-4DB0-B42A-56B595ED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1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1026" name="Picture 2" descr="명화가구 하나로 달라지는 거실분위기">
            <a:extLst>
              <a:ext uri="{FF2B5EF4-FFF2-40B4-BE49-F238E27FC236}">
                <a16:creationId xmlns:a16="http://schemas.microsoft.com/office/drawing/2014/main" id="{4E640573-38D2-4E4C-868B-BCB71D24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876300"/>
            <a:ext cx="9858376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7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0E3941-BD16-46E4-87C1-D694677A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80" y="1678080"/>
            <a:ext cx="10156255" cy="3890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33D24-EC37-4443-B349-93C7E9EBD415}"/>
              </a:ext>
            </a:extLst>
          </p:cNvPr>
          <p:cNvSpPr txBox="1"/>
          <p:nvPr/>
        </p:nvSpPr>
        <p:spPr>
          <a:xfrm>
            <a:off x="3230120" y="1678080"/>
            <a:ext cx="2133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2979mm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93DF2-82CB-4D35-BED7-EA20C374CF10}"/>
              </a:ext>
            </a:extLst>
          </p:cNvPr>
          <p:cNvSpPr txBox="1"/>
          <p:nvPr/>
        </p:nvSpPr>
        <p:spPr>
          <a:xfrm>
            <a:off x="7360023" y="1678080"/>
            <a:ext cx="2133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2134mm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43FE5-9A4E-4650-8ABB-C15EC1A92D4D}"/>
              </a:ext>
            </a:extLst>
          </p:cNvPr>
          <p:cNvSpPr txBox="1"/>
          <p:nvPr/>
        </p:nvSpPr>
        <p:spPr>
          <a:xfrm>
            <a:off x="10058400" y="3372410"/>
            <a:ext cx="2133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762mm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05F02-1805-4B02-951D-270CBAD35B86}"/>
              </a:ext>
            </a:extLst>
          </p:cNvPr>
          <p:cNvSpPr txBox="1"/>
          <p:nvPr/>
        </p:nvSpPr>
        <p:spPr>
          <a:xfrm>
            <a:off x="8859635" y="5066740"/>
            <a:ext cx="2133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1016mm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3D20144-851F-4E42-910D-244EA63B9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6066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3A72F4-8674-4311-9AD5-BC3AE665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0" y="3429000"/>
            <a:ext cx="1790269" cy="3408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ACBF23-2FD7-4DED-8CCC-297558DB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63" y="3449899"/>
            <a:ext cx="1121653" cy="3408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BF4910-0744-4734-94CB-EACA695D8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69" y="678252"/>
            <a:ext cx="8049898" cy="5824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7BFCFF-7BCB-4C46-BDD5-93E4E7CE1614}"/>
              </a:ext>
            </a:extLst>
          </p:cNvPr>
          <p:cNvSpPr txBox="1"/>
          <p:nvPr/>
        </p:nvSpPr>
        <p:spPr>
          <a:xfrm>
            <a:off x="1860979" y="2259449"/>
            <a:ext cx="1666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C00000"/>
                </a:solidFill>
              </a:rPr>
              <a:t>?</a:t>
            </a:r>
            <a:endParaRPr lang="ko-KR" altLang="en-US" sz="9600" b="1" dirty="0">
              <a:solidFill>
                <a:srgbClr val="C00000"/>
              </a:solidFill>
            </a:endParaRPr>
          </a:p>
        </p:txBody>
      </p:sp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D7B56773-FC43-4724-A74B-21AD567D854D}"/>
              </a:ext>
            </a:extLst>
          </p:cNvPr>
          <p:cNvSpPr/>
          <p:nvPr/>
        </p:nvSpPr>
        <p:spPr>
          <a:xfrm>
            <a:off x="2228850" y="380472"/>
            <a:ext cx="4371975" cy="1878977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72B1A-3E84-4A54-B45F-A45E79060A09}"/>
              </a:ext>
            </a:extLst>
          </p:cNvPr>
          <p:cNvSpPr txBox="1"/>
          <p:nvPr/>
        </p:nvSpPr>
        <p:spPr>
          <a:xfrm>
            <a:off x="1390650" y="2117738"/>
            <a:ext cx="9410699" cy="295465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집과 같이 모델링 된 가상의 공간에서 배치해 봄으로써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가구의 크기를 가늠해볼 수 있고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기존의 인테리어와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어울리는지 확인 할 수 있다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1C33AA-8DE2-4AE6-A3AC-10338BBA6DE3}"/>
              </a:ext>
            </a:extLst>
          </p:cNvPr>
          <p:cNvSpPr/>
          <p:nvPr/>
        </p:nvSpPr>
        <p:spPr>
          <a:xfrm>
            <a:off x="2615313" y="1892743"/>
            <a:ext cx="6963508" cy="2954655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6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6CB856-4F60-455E-BABA-579E4110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147482"/>
            <a:ext cx="11468100" cy="53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1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19" y="380472"/>
            <a:ext cx="2848271" cy="76701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개발동기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8E78E9-5D86-4625-AE6A-62ED3E47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442104"/>
            <a:ext cx="5562600" cy="1428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8F1C8-2ECF-45C2-9C74-6D0CA5A43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09808"/>
            <a:ext cx="10287000" cy="45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558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Pages>33</Pages>
  <Words>944</Words>
  <Characters>0</Characters>
  <Application>Microsoft Office PowerPoint</Application>
  <DocSecurity>0</DocSecurity>
  <PresentationFormat>와이드스크린</PresentationFormat>
  <Lines>0</Lines>
  <Paragraphs>245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맑은 고딕</vt:lpstr>
      <vt:lpstr>-윤고딕350</vt:lpstr>
      <vt:lpstr>Arial</vt:lpstr>
      <vt:lpstr>배달의민족 도현</vt:lpstr>
      <vt:lpstr>배달의민족 주아</vt:lpstr>
      <vt:lpstr>Open Sans</vt:lpstr>
      <vt:lpstr>-윤고딕330</vt:lpstr>
      <vt:lpstr>-윤고딕310</vt:lpstr>
      <vt:lpstr>-윤고딕320</vt:lpstr>
      <vt:lpstr>디자인 사용자 지정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THANK YOU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HyunJu Kim</dc:creator>
  <cp:lastModifiedBy>soso030@o365.skku.edu</cp:lastModifiedBy>
  <cp:revision>14</cp:revision>
  <dcterms:modified xsi:type="dcterms:W3CDTF">2019-10-16T12:48:07Z</dcterms:modified>
</cp:coreProperties>
</file>